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0" r:id="rId4"/>
  </p:sldMasterIdLst>
  <p:notesMasterIdLst>
    <p:notesMasterId r:id="rId47"/>
  </p:notesMasterIdLst>
  <p:handoutMasterIdLst>
    <p:handoutMasterId r:id="rId48"/>
  </p:handoutMasterIdLst>
  <p:sldIdLst>
    <p:sldId id="411" r:id="rId5"/>
    <p:sldId id="413" r:id="rId6"/>
    <p:sldId id="416" r:id="rId7"/>
    <p:sldId id="414" r:id="rId8"/>
    <p:sldId id="417" r:id="rId9"/>
    <p:sldId id="419" r:id="rId10"/>
    <p:sldId id="415" r:id="rId11"/>
    <p:sldId id="422" r:id="rId12"/>
    <p:sldId id="420" r:id="rId13"/>
    <p:sldId id="435" r:id="rId14"/>
    <p:sldId id="423" r:id="rId15"/>
    <p:sldId id="436" r:id="rId16"/>
    <p:sldId id="437" r:id="rId17"/>
    <p:sldId id="438" r:id="rId18"/>
    <p:sldId id="439" r:id="rId19"/>
    <p:sldId id="440" r:id="rId20"/>
    <p:sldId id="441" r:id="rId21"/>
    <p:sldId id="429" r:id="rId22"/>
    <p:sldId id="442" r:id="rId23"/>
    <p:sldId id="443" r:id="rId24"/>
    <p:sldId id="444" r:id="rId25"/>
    <p:sldId id="445" r:id="rId26"/>
    <p:sldId id="446" r:id="rId27"/>
    <p:sldId id="447" r:id="rId28"/>
    <p:sldId id="448" r:id="rId29"/>
    <p:sldId id="449" r:id="rId30"/>
    <p:sldId id="450" r:id="rId31"/>
    <p:sldId id="451" r:id="rId32"/>
    <p:sldId id="452" r:id="rId33"/>
    <p:sldId id="453" r:id="rId34"/>
    <p:sldId id="454" r:id="rId35"/>
    <p:sldId id="455" r:id="rId36"/>
    <p:sldId id="456" r:id="rId37"/>
    <p:sldId id="457" r:id="rId38"/>
    <p:sldId id="458" r:id="rId39"/>
    <p:sldId id="459" r:id="rId40"/>
    <p:sldId id="460" r:id="rId41"/>
    <p:sldId id="461" r:id="rId42"/>
    <p:sldId id="462" r:id="rId43"/>
    <p:sldId id="463" r:id="rId44"/>
    <p:sldId id="434" r:id="rId45"/>
    <p:sldId id="41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Heselden" initials="MH" lastIdx="4" clrIdx="0">
    <p:extLst>
      <p:ext uri="{19B8F6BF-5375-455C-9EA6-DF929625EA0E}">
        <p15:presenceInfo xmlns:p15="http://schemas.microsoft.com/office/powerpoint/2012/main" userId="S::m.heselden@arts.ac.uk::cec0677e-25a5-4eed-9fef-b4e71eca8c11" providerId="AD"/>
      </p:ext>
    </p:extLst>
  </p:cmAuthor>
  <p:cmAuthor id="2" name="Stephanie Feather" initials="SF" lastIdx="3" clrIdx="1">
    <p:extLst>
      <p:ext uri="{19B8F6BF-5375-455C-9EA6-DF929625EA0E}">
        <p15:presenceInfo xmlns:p15="http://schemas.microsoft.com/office/powerpoint/2012/main" userId="S::s.feather@arts.ac.uk::27174df1-a550-411e-9b86-4d4953a57290" providerId="AD"/>
      </p:ext>
    </p:extLst>
  </p:cmAuthor>
  <p:cmAuthor id="3" name="Barbara Denton" initials="BD" lastIdx="14" clrIdx="2">
    <p:extLst>
      <p:ext uri="{19B8F6BF-5375-455C-9EA6-DF929625EA0E}">
        <p15:presenceInfo xmlns:p15="http://schemas.microsoft.com/office/powerpoint/2012/main" userId="S-1-5-21-2706140998-3416399097-4274183996-2958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2F2F6"/>
    <a:srgbClr val="CDBEB1"/>
    <a:srgbClr val="54ACEE"/>
    <a:srgbClr val="F2F2F2"/>
    <a:srgbClr val="08596F"/>
    <a:srgbClr val="09AFF0"/>
    <a:srgbClr val="91D050"/>
    <a:srgbClr val="CDBEB0"/>
    <a:srgbClr val="EFD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p:restoredTop sz="95952"/>
  </p:normalViewPr>
  <p:slideViewPr>
    <p:cSldViewPr snapToGrid="0">
      <p:cViewPr>
        <p:scale>
          <a:sx n="112" d="100"/>
          <a:sy n="112" d="100"/>
        </p:scale>
        <p:origin x="1136"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72D8D-FB06-49F8-80F3-966BA7A33CAB}" type="datetimeFigureOut">
              <a:rPr lang="en-GB" smtClean="0"/>
              <a:t>08/09/2022</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5D6-E927-4CD6-BB6D-7C5E4BEAA1EF}" type="slidenum">
              <a:rPr lang="en-GB" smtClean="0"/>
              <a:t>‹#›</a:t>
            </a:fld>
            <a:endParaRPr lang="en-GB" dirty="0"/>
          </a:p>
        </p:txBody>
      </p:sp>
    </p:spTree>
    <p:extLst>
      <p:ext uri="{BB962C8B-B14F-4D97-AF65-F5344CB8AC3E}">
        <p14:creationId xmlns:p14="http://schemas.microsoft.com/office/powerpoint/2010/main" val="328800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92B64-956F-4AA1-9D00-91265D8096D4}" type="datetimeFigureOut">
              <a:rPr lang="en-GB" smtClean="0"/>
              <a:t>08/09/2022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C1D15-B5DE-4BD5-A4FB-8CE7A139D482}" type="slidenum">
              <a:rPr lang="en-GB" smtClean="0"/>
              <a:t>‹#›</a:t>
            </a:fld>
            <a:endParaRPr lang="en-GB" dirty="0"/>
          </a:p>
        </p:txBody>
      </p:sp>
    </p:spTree>
    <p:extLst>
      <p:ext uri="{BB962C8B-B14F-4D97-AF65-F5344CB8AC3E}">
        <p14:creationId xmlns:p14="http://schemas.microsoft.com/office/powerpoint/2010/main" val="3854015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5" name="Picture 4" descr="London College of Fashion, University of the Arts London logo">
            <a:extLst>
              <a:ext uri="{FF2B5EF4-FFF2-40B4-BE49-F238E27FC236}">
                <a16:creationId xmlns:a16="http://schemas.microsoft.com/office/drawing/2014/main" id="{DDC27CC6-66D3-C040-88D3-563FEE811D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5730" y="261287"/>
            <a:ext cx="4371975" cy="993998"/>
          </a:xfrm>
          <a:prstGeom prst="rect">
            <a:avLst/>
          </a:prstGeom>
        </p:spPr>
      </p:pic>
      <p:sp>
        <p:nvSpPr>
          <p:cNvPr id="2" name="Title 1">
            <a:extLst>
              <a:ext uri="{FF2B5EF4-FFF2-40B4-BE49-F238E27FC236}">
                <a16:creationId xmlns:a16="http://schemas.microsoft.com/office/drawing/2014/main" id="{515CDD45-0E24-824E-8528-54480BCF5819}"/>
              </a:ext>
            </a:extLst>
          </p:cNvPr>
          <p:cNvSpPr>
            <a:spLocks noGrp="1"/>
          </p:cNvSpPr>
          <p:nvPr>
            <p:ph type="ctrTitle" hasCustomPrompt="1"/>
          </p:nvPr>
        </p:nvSpPr>
        <p:spPr>
          <a:xfrm>
            <a:off x="480291" y="1620000"/>
            <a:ext cx="11232284" cy="3620215"/>
          </a:xfrm>
        </p:spPr>
        <p:txBody>
          <a:bodyPr anchor="b"/>
          <a:lstStyle>
            <a:lvl1pPr algn="l">
              <a:defRPr sz="4400" b="1">
                <a:solidFill>
                  <a:schemeClr val="bg1"/>
                </a:solidFill>
              </a:defRPr>
            </a:lvl1pPr>
          </a:lstStyle>
          <a:p>
            <a:r>
              <a:rPr lang="en-US" dirty="0"/>
              <a:t>Add title</a:t>
            </a:r>
            <a:endParaRPr lang="en-GB" dirty="0"/>
          </a:p>
        </p:txBody>
      </p:sp>
      <p:sp>
        <p:nvSpPr>
          <p:cNvPr id="3" name="Subtitle 2">
            <a:extLst>
              <a:ext uri="{FF2B5EF4-FFF2-40B4-BE49-F238E27FC236}">
                <a16:creationId xmlns:a16="http://schemas.microsoft.com/office/drawing/2014/main" id="{00DB4FFB-A229-AF47-8E60-155F5A2CCF9D}"/>
              </a:ext>
            </a:extLst>
          </p:cNvPr>
          <p:cNvSpPr>
            <a:spLocks noGrp="1"/>
          </p:cNvSpPr>
          <p:nvPr>
            <p:ph type="subTitle" idx="1" hasCustomPrompt="1"/>
          </p:nvPr>
        </p:nvSpPr>
        <p:spPr>
          <a:xfrm>
            <a:off x="480291" y="5625950"/>
            <a:ext cx="11232284" cy="9717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endParaRPr lang="en-GB" dirty="0"/>
          </a:p>
        </p:txBody>
      </p:sp>
    </p:spTree>
    <p:extLst>
      <p:ext uri="{BB962C8B-B14F-4D97-AF65-F5344CB8AC3E}">
        <p14:creationId xmlns:p14="http://schemas.microsoft.com/office/powerpoint/2010/main" val="3665380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and image">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0F8E0B70-5C30-5847-8AEF-774CFAD7E205}"/>
              </a:ext>
            </a:extLst>
          </p:cNvPr>
          <p:cNvSpPr>
            <a:spLocks noGrp="1"/>
          </p:cNvSpPr>
          <p:nvPr>
            <p:ph type="body" sz="quarter" idx="19"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5" name="Title 1">
            <a:extLst>
              <a:ext uri="{FF2B5EF4-FFF2-40B4-BE49-F238E27FC236}">
                <a16:creationId xmlns:a16="http://schemas.microsoft.com/office/drawing/2014/main" id="{8358CE39-2EA0-9949-BF9D-697281F6194E}"/>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8" name="Rectangle 7">
            <a:extLst>
              <a:ext uri="{FF2B5EF4-FFF2-40B4-BE49-F238E27FC236}">
                <a16:creationId xmlns:a16="http://schemas.microsoft.com/office/drawing/2014/main" id="{BC9BCFD0-067D-6545-8C5D-27D2627541BB}"/>
              </a:ext>
              <a:ext uri="{C183D7F6-B498-43B3-948B-1728B52AA6E4}">
                <adec:decorative xmlns:adec="http://schemas.microsoft.com/office/drawing/2017/decorative" val="1"/>
              </a:ext>
            </a:extLst>
          </p:cNvPr>
          <p:cNvSpPr/>
          <p:nvPr userDrawn="1"/>
        </p:nvSpPr>
        <p:spPr>
          <a:xfrm>
            <a:off x="479426" y="1592263"/>
            <a:ext cx="5616574" cy="4357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Text Placeholder 8">
            <a:extLst>
              <a:ext uri="{FF2B5EF4-FFF2-40B4-BE49-F238E27FC236}">
                <a16:creationId xmlns:a16="http://schemas.microsoft.com/office/drawing/2014/main" id="{6A0B221D-7C49-BD4E-B0DD-913726BFFA6D}"/>
              </a:ext>
            </a:extLst>
          </p:cNvPr>
          <p:cNvSpPr>
            <a:spLocks noGrp="1"/>
          </p:cNvSpPr>
          <p:nvPr>
            <p:ph type="body" sz="quarter" idx="14" hasCustomPrompt="1"/>
          </p:nvPr>
        </p:nvSpPr>
        <p:spPr>
          <a:xfrm>
            <a:off x="720003" y="1859622"/>
            <a:ext cx="5040000" cy="3622327"/>
          </a:xfrm>
        </p:spPr>
        <p:txBody>
          <a:bodyPr anchor="ctr"/>
          <a:lstStyle>
            <a:lvl1pPr marL="0" indent="0" algn="l">
              <a:buNone/>
              <a:defRPr sz="3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Add statement text or quote in the space, use 34pt or 24pt text</a:t>
            </a:r>
          </a:p>
        </p:txBody>
      </p:sp>
      <p:sp>
        <p:nvSpPr>
          <p:cNvPr id="11" name="Picture Placeholder 10" descr="Add image here">
            <a:extLst>
              <a:ext uri="{FF2B5EF4-FFF2-40B4-BE49-F238E27FC236}">
                <a16:creationId xmlns:a16="http://schemas.microsoft.com/office/drawing/2014/main" id="{5A57B211-0045-2844-B5DA-1D7E13A68B82}"/>
              </a:ext>
            </a:extLst>
          </p:cNvPr>
          <p:cNvSpPr>
            <a:spLocks noGrp="1"/>
          </p:cNvSpPr>
          <p:nvPr>
            <p:ph type="pic" sz="quarter" idx="13"/>
          </p:nvPr>
        </p:nvSpPr>
        <p:spPr>
          <a:xfrm>
            <a:off x="6096000" y="1592262"/>
            <a:ext cx="5615999" cy="4357688"/>
          </a:xfrm>
        </p:spPr>
        <p:txBody>
          <a:bodyPr/>
          <a:lstStyle>
            <a:lvl1pPr marL="0" indent="0">
              <a:buNone/>
              <a:defRPr sz="1600"/>
            </a:lvl1pPr>
          </a:lstStyle>
          <a:p>
            <a:r>
              <a:rPr lang="en-US" dirty="0"/>
              <a:t>Click icon to add picture</a:t>
            </a:r>
            <a:endParaRPr lang="en-GB" dirty="0"/>
          </a:p>
        </p:txBody>
      </p:sp>
      <p:sp>
        <p:nvSpPr>
          <p:cNvPr id="14" name="Text Placeholder 2">
            <a:extLst>
              <a:ext uri="{FF2B5EF4-FFF2-40B4-BE49-F238E27FC236}">
                <a16:creationId xmlns:a16="http://schemas.microsoft.com/office/drawing/2014/main" id="{C486ED54-4819-0E4E-AAD0-F81E28FB011A}"/>
              </a:ext>
            </a:extLst>
          </p:cNvPr>
          <p:cNvSpPr>
            <a:spLocks noGrp="1"/>
          </p:cNvSpPr>
          <p:nvPr>
            <p:ph type="body" sz="quarter" idx="20" hasCustomPrompt="1"/>
          </p:nvPr>
        </p:nvSpPr>
        <p:spPr>
          <a:xfrm>
            <a:off x="0" y="5481950"/>
            <a:ext cx="2230339" cy="468000"/>
          </a:xfrm>
          <a:solidFill>
            <a:schemeClr val="bg1"/>
          </a:solidFill>
        </p:spPr>
        <p:txBody>
          <a:bodyPr anchor="ctr"/>
          <a:lstStyle>
            <a:lvl1pPr marL="0" indent="0">
              <a:buNone/>
              <a:defRPr sz="1800"/>
            </a:lvl1pPr>
            <a:lvl2pPr marL="432000" indent="0">
              <a:buFontTx/>
              <a:buNone/>
              <a:defRPr sz="1200"/>
            </a:lvl2pPr>
          </a:lstStyle>
          <a:p>
            <a:pPr lvl="1"/>
            <a:r>
              <a:rPr lang="en-US" dirty="0"/>
              <a:t> Image credit</a:t>
            </a:r>
            <a:br>
              <a:rPr lang="en-US" dirty="0"/>
            </a:br>
            <a:r>
              <a:rPr lang="en-US" dirty="0"/>
              <a:t> goes here</a:t>
            </a:r>
          </a:p>
        </p:txBody>
      </p:sp>
      <p:cxnSp>
        <p:nvCxnSpPr>
          <p:cNvPr id="13" name="Straight Connector 12">
            <a:extLst>
              <a:ext uri="{FF2B5EF4-FFF2-40B4-BE49-F238E27FC236}">
                <a16:creationId xmlns:a16="http://schemas.microsoft.com/office/drawing/2014/main" id="{44FC2831-8571-0047-869E-580ABE8772EA}"/>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94A79811-36A7-ED47-BC4C-055045AB467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7" name="Footer Placeholder 4">
            <a:extLst>
              <a:ext uri="{FF2B5EF4-FFF2-40B4-BE49-F238E27FC236}">
                <a16:creationId xmlns:a16="http://schemas.microsoft.com/office/drawing/2014/main" id="{91D07C53-5F2E-564B-AA5D-C8C104D2E32C}"/>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6" name="Slide Number Placeholder 5">
            <a:extLst>
              <a:ext uri="{FF2B5EF4-FFF2-40B4-BE49-F238E27FC236}">
                <a16:creationId xmlns:a16="http://schemas.microsoft.com/office/drawing/2014/main" id="{23B8BE1E-EB54-5A43-AA5B-AD876ECA3253}"/>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3360193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and three images">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5324497-2F38-AD4E-829F-1579C94E9A3D}"/>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7" name="Title 1">
            <a:extLst>
              <a:ext uri="{FF2B5EF4-FFF2-40B4-BE49-F238E27FC236}">
                <a16:creationId xmlns:a16="http://schemas.microsoft.com/office/drawing/2014/main" id="{25B82E3E-EE9A-C14D-BE3F-85108C85DB04}"/>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8" name="Rectangle 7">
            <a:extLst>
              <a:ext uri="{FF2B5EF4-FFF2-40B4-BE49-F238E27FC236}">
                <a16:creationId xmlns:a16="http://schemas.microsoft.com/office/drawing/2014/main" id="{BC9BCFD0-067D-6545-8C5D-27D2627541BB}"/>
              </a:ext>
              <a:ext uri="{C183D7F6-B498-43B3-948B-1728B52AA6E4}">
                <adec:decorative xmlns:adec="http://schemas.microsoft.com/office/drawing/2017/decorative" val="1"/>
              </a:ext>
            </a:extLst>
          </p:cNvPr>
          <p:cNvSpPr/>
          <p:nvPr userDrawn="1"/>
        </p:nvSpPr>
        <p:spPr>
          <a:xfrm>
            <a:off x="480003" y="1592262"/>
            <a:ext cx="5544560" cy="4383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9" name="Text Placeholder 8">
            <a:extLst>
              <a:ext uri="{FF2B5EF4-FFF2-40B4-BE49-F238E27FC236}">
                <a16:creationId xmlns:a16="http://schemas.microsoft.com/office/drawing/2014/main" id="{6C7B40B0-3203-CF4D-9A88-A624E8DA0CF6}"/>
              </a:ext>
            </a:extLst>
          </p:cNvPr>
          <p:cNvSpPr>
            <a:spLocks noGrp="1"/>
          </p:cNvSpPr>
          <p:nvPr>
            <p:ph type="body" sz="quarter" idx="14" hasCustomPrompt="1"/>
          </p:nvPr>
        </p:nvSpPr>
        <p:spPr>
          <a:xfrm>
            <a:off x="720003" y="1859622"/>
            <a:ext cx="5040000" cy="3798228"/>
          </a:xfrm>
        </p:spPr>
        <p:txBody>
          <a:bodyPr anchor="ctr"/>
          <a:lstStyle>
            <a:lvl1pPr marL="0" indent="0" algn="l">
              <a:buNone/>
              <a:defRPr sz="3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Add statement text or quote in the space, use 34pt or 24pt text</a:t>
            </a:r>
          </a:p>
        </p:txBody>
      </p:sp>
      <p:sp>
        <p:nvSpPr>
          <p:cNvPr id="10" name="Picture Placeholder 3" descr="Add first of three images here">
            <a:extLst>
              <a:ext uri="{FF2B5EF4-FFF2-40B4-BE49-F238E27FC236}">
                <a16:creationId xmlns:a16="http://schemas.microsoft.com/office/drawing/2014/main" id="{7DA10396-CCCF-0340-BB00-412EEECBC0ED}"/>
              </a:ext>
            </a:extLst>
          </p:cNvPr>
          <p:cNvSpPr>
            <a:spLocks noGrp="1"/>
          </p:cNvSpPr>
          <p:nvPr>
            <p:ph type="pic" sz="quarter" idx="10"/>
          </p:nvPr>
        </p:nvSpPr>
        <p:spPr>
          <a:xfrm>
            <a:off x="6167438" y="1592263"/>
            <a:ext cx="5544561" cy="2367736"/>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sp>
        <p:nvSpPr>
          <p:cNvPr id="12" name="Picture Placeholder 3" descr="Add second image here">
            <a:extLst>
              <a:ext uri="{FF2B5EF4-FFF2-40B4-BE49-F238E27FC236}">
                <a16:creationId xmlns:a16="http://schemas.microsoft.com/office/drawing/2014/main" id="{4CFF857B-12AB-E04C-A1F6-FC4B79FE185A}"/>
              </a:ext>
            </a:extLst>
          </p:cNvPr>
          <p:cNvSpPr>
            <a:spLocks noGrp="1"/>
          </p:cNvSpPr>
          <p:nvPr>
            <p:ph type="pic" sz="quarter" idx="12"/>
          </p:nvPr>
        </p:nvSpPr>
        <p:spPr>
          <a:xfrm>
            <a:off x="6167438" y="4145976"/>
            <a:ext cx="3636962" cy="1803974"/>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sp>
        <p:nvSpPr>
          <p:cNvPr id="16" name="Picture Placeholder 3" descr="Add third image here or remaove if not required">
            <a:extLst>
              <a:ext uri="{FF2B5EF4-FFF2-40B4-BE49-F238E27FC236}">
                <a16:creationId xmlns:a16="http://schemas.microsoft.com/office/drawing/2014/main" id="{8C79CD37-E4DA-FA41-8E9D-41522B86F445}"/>
              </a:ext>
            </a:extLst>
          </p:cNvPr>
          <p:cNvSpPr>
            <a:spLocks noGrp="1"/>
          </p:cNvSpPr>
          <p:nvPr>
            <p:ph type="pic" sz="quarter" idx="18"/>
          </p:nvPr>
        </p:nvSpPr>
        <p:spPr>
          <a:xfrm>
            <a:off x="9948863" y="4145977"/>
            <a:ext cx="1763136" cy="1803974"/>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cxnSp>
        <p:nvCxnSpPr>
          <p:cNvPr id="14" name="Straight Connector 13">
            <a:extLst>
              <a:ext uri="{FF2B5EF4-FFF2-40B4-BE49-F238E27FC236}">
                <a16:creationId xmlns:a16="http://schemas.microsoft.com/office/drawing/2014/main" id="{2CFD15CC-2D5D-A34D-A6E7-81613F6D43CD}"/>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543111EA-9D20-3448-B7C0-A5EF969B7CF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21" name="Footer Placeholder 4">
            <a:extLst>
              <a:ext uri="{FF2B5EF4-FFF2-40B4-BE49-F238E27FC236}">
                <a16:creationId xmlns:a16="http://schemas.microsoft.com/office/drawing/2014/main" id="{FC367B92-1561-E34D-BE06-2C6F86B68F56}"/>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9" name="Slide Number Placeholder 5">
            <a:extLst>
              <a:ext uri="{FF2B5EF4-FFF2-40B4-BE49-F238E27FC236}">
                <a16:creationId xmlns:a16="http://schemas.microsoft.com/office/drawing/2014/main" id="{03F0AE9C-EBB9-834E-A3DE-B16392E83830}"/>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838280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and title">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2C96613-2613-8145-BDBC-95527046A263}"/>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5" name="Title 1">
            <a:extLst>
              <a:ext uri="{FF2B5EF4-FFF2-40B4-BE49-F238E27FC236}">
                <a16:creationId xmlns:a16="http://schemas.microsoft.com/office/drawing/2014/main" id="{BC99F548-E5CC-0448-82E6-D55920EF41A7}"/>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17" name="TextBox 16">
            <a:extLst>
              <a:ext uri="{FF2B5EF4-FFF2-40B4-BE49-F238E27FC236}">
                <a16:creationId xmlns:a16="http://schemas.microsoft.com/office/drawing/2014/main" id="{D633DDAB-073B-FE41-A6AF-4E5A138C354A}"/>
              </a:ext>
            </a:extLst>
          </p:cNvPr>
          <p:cNvSpPr txBox="1"/>
          <p:nvPr userDrawn="1"/>
        </p:nvSpPr>
        <p:spPr>
          <a:xfrm>
            <a:off x="479426" y="1601129"/>
            <a:ext cx="971549" cy="459435"/>
          </a:xfrm>
          <a:prstGeom prst="rect">
            <a:avLst/>
          </a:prstGeom>
          <a:noFill/>
        </p:spPr>
        <p:txBody>
          <a:bodyPr wrap="square" lIns="0" tIns="0" rIns="0" bIns="0" rtlCol="0" anchor="t" anchorCtr="0">
            <a:noAutofit/>
          </a:bodyPr>
          <a:lstStyle/>
          <a:p>
            <a:pPr algn="l"/>
            <a:r>
              <a:rPr lang="en-US" sz="2400" b="1" dirty="0"/>
              <a:t>Today</a:t>
            </a:r>
          </a:p>
        </p:txBody>
      </p:sp>
      <p:sp>
        <p:nvSpPr>
          <p:cNvPr id="20" name="TextBox 19">
            <a:extLst>
              <a:ext uri="{FF2B5EF4-FFF2-40B4-BE49-F238E27FC236}">
                <a16:creationId xmlns:a16="http://schemas.microsoft.com/office/drawing/2014/main" id="{2002942C-93EA-4F4E-9FE7-97ED1598FA64}"/>
              </a:ext>
            </a:extLst>
          </p:cNvPr>
          <p:cNvSpPr txBox="1"/>
          <p:nvPr userDrawn="1"/>
        </p:nvSpPr>
        <p:spPr>
          <a:xfrm>
            <a:off x="1442733" y="2121634"/>
            <a:ext cx="3120806" cy="1413655"/>
          </a:xfrm>
          <a:prstGeom prst="rect">
            <a:avLst/>
          </a:prstGeom>
          <a:noFill/>
        </p:spPr>
        <p:txBody>
          <a:bodyPr wrap="square" lIns="0" tIns="0" rIns="0" bIns="0" rtlCol="0" anchor="t" anchorCtr="0">
            <a:noAutofit/>
          </a:bodyPr>
          <a:lstStyle/>
          <a:p>
            <a:pPr algn="l"/>
            <a:r>
              <a:rPr lang="en-US" sz="2400" b="1" dirty="0"/>
              <a:t>00 January 2020</a:t>
            </a:r>
          </a:p>
          <a:p>
            <a:pPr algn="l"/>
            <a:r>
              <a:rPr lang="en-US" sz="2400" dirty="0"/>
              <a:t>Key milestone 01 and brief explanation</a:t>
            </a:r>
          </a:p>
        </p:txBody>
      </p:sp>
      <p:sp>
        <p:nvSpPr>
          <p:cNvPr id="21" name="TextBox 20">
            <a:extLst>
              <a:ext uri="{FF2B5EF4-FFF2-40B4-BE49-F238E27FC236}">
                <a16:creationId xmlns:a16="http://schemas.microsoft.com/office/drawing/2014/main" id="{9C29B702-B3DE-0E4B-A032-9DF36505806E}"/>
              </a:ext>
            </a:extLst>
          </p:cNvPr>
          <p:cNvSpPr txBox="1"/>
          <p:nvPr userDrawn="1"/>
        </p:nvSpPr>
        <p:spPr>
          <a:xfrm>
            <a:off x="2236102" y="4159188"/>
            <a:ext cx="3178958" cy="1260864"/>
          </a:xfrm>
          <a:prstGeom prst="rect">
            <a:avLst/>
          </a:prstGeom>
          <a:noFill/>
        </p:spPr>
        <p:txBody>
          <a:bodyPr wrap="square" lIns="0" tIns="0" rIns="0" bIns="0" rtlCol="0" anchor="t" anchorCtr="0">
            <a:noAutofit/>
          </a:bodyPr>
          <a:lstStyle/>
          <a:p>
            <a:pPr algn="l"/>
            <a:r>
              <a:rPr lang="en-US" sz="2400" b="1" dirty="0"/>
              <a:t>00 February 2020</a:t>
            </a:r>
          </a:p>
          <a:p>
            <a:pPr algn="l"/>
            <a:r>
              <a:rPr lang="en-US" sz="2400" dirty="0"/>
              <a:t>Key milestone or goals</a:t>
            </a:r>
          </a:p>
        </p:txBody>
      </p:sp>
      <p:sp>
        <p:nvSpPr>
          <p:cNvPr id="23" name="TextBox 22">
            <a:extLst>
              <a:ext uri="{FF2B5EF4-FFF2-40B4-BE49-F238E27FC236}">
                <a16:creationId xmlns:a16="http://schemas.microsoft.com/office/drawing/2014/main" id="{4B9AB991-EC53-7549-843F-B3CDF98CBD5F}"/>
              </a:ext>
            </a:extLst>
          </p:cNvPr>
          <p:cNvSpPr txBox="1"/>
          <p:nvPr userDrawn="1"/>
        </p:nvSpPr>
        <p:spPr>
          <a:xfrm>
            <a:off x="5232400" y="1616529"/>
            <a:ext cx="2700338" cy="419287"/>
          </a:xfrm>
          <a:prstGeom prst="rect">
            <a:avLst/>
          </a:prstGeom>
          <a:noFill/>
        </p:spPr>
        <p:txBody>
          <a:bodyPr wrap="square" lIns="0" tIns="0" rIns="0" bIns="0" rtlCol="0" anchor="t" anchorCtr="0">
            <a:noAutofit/>
          </a:bodyPr>
          <a:lstStyle/>
          <a:p>
            <a:pPr algn="l"/>
            <a:r>
              <a:rPr lang="en-US" sz="2400" b="1" dirty="0"/>
              <a:t>00 March 2020</a:t>
            </a:r>
          </a:p>
        </p:txBody>
      </p:sp>
      <p:sp>
        <p:nvSpPr>
          <p:cNvPr id="25" name="TextBox 24">
            <a:extLst>
              <a:ext uri="{FF2B5EF4-FFF2-40B4-BE49-F238E27FC236}">
                <a16:creationId xmlns:a16="http://schemas.microsoft.com/office/drawing/2014/main" id="{DBED1ECC-0BD9-3743-8D2D-E05823441A35}"/>
              </a:ext>
            </a:extLst>
          </p:cNvPr>
          <p:cNvSpPr txBox="1"/>
          <p:nvPr userDrawn="1"/>
        </p:nvSpPr>
        <p:spPr>
          <a:xfrm>
            <a:off x="5668960" y="4159188"/>
            <a:ext cx="3198816" cy="1260865"/>
          </a:xfrm>
          <a:prstGeom prst="rect">
            <a:avLst/>
          </a:prstGeom>
          <a:noFill/>
        </p:spPr>
        <p:txBody>
          <a:bodyPr wrap="square" lIns="0" tIns="0" rIns="0" bIns="0" rtlCol="0" anchor="t" anchorCtr="0">
            <a:noAutofit/>
          </a:bodyPr>
          <a:lstStyle/>
          <a:p>
            <a:pPr algn="l"/>
            <a:r>
              <a:rPr lang="en-US" sz="2400" b="1" dirty="0"/>
              <a:t>00 April 2020</a:t>
            </a:r>
          </a:p>
          <a:p>
            <a:pPr algn="l"/>
            <a:r>
              <a:rPr lang="en-US" sz="2400" dirty="0"/>
              <a:t>Key milestone or goals</a:t>
            </a:r>
          </a:p>
        </p:txBody>
      </p:sp>
      <p:sp>
        <p:nvSpPr>
          <p:cNvPr id="27" name="TextBox 26">
            <a:extLst>
              <a:ext uri="{FF2B5EF4-FFF2-40B4-BE49-F238E27FC236}">
                <a16:creationId xmlns:a16="http://schemas.microsoft.com/office/drawing/2014/main" id="{F73D4268-F8E4-6849-A550-C1431A22F0C8}"/>
              </a:ext>
            </a:extLst>
          </p:cNvPr>
          <p:cNvSpPr txBox="1"/>
          <p:nvPr userDrawn="1"/>
        </p:nvSpPr>
        <p:spPr>
          <a:xfrm>
            <a:off x="6958380" y="2121633"/>
            <a:ext cx="2312230" cy="1042187"/>
          </a:xfrm>
          <a:prstGeom prst="rect">
            <a:avLst/>
          </a:prstGeom>
          <a:noFill/>
        </p:spPr>
        <p:txBody>
          <a:bodyPr wrap="square" lIns="0" tIns="0" rIns="0" bIns="0" rtlCol="0" anchor="t" anchorCtr="0">
            <a:noAutofit/>
          </a:bodyPr>
          <a:lstStyle/>
          <a:p>
            <a:pPr algn="l"/>
            <a:r>
              <a:rPr lang="en-US" sz="2400" b="1" dirty="0"/>
              <a:t>00 May 2020</a:t>
            </a:r>
          </a:p>
          <a:p>
            <a:pPr algn="l"/>
            <a:r>
              <a:rPr lang="en-US" sz="2400" dirty="0"/>
              <a:t>Key stakeholder sign off</a:t>
            </a:r>
          </a:p>
        </p:txBody>
      </p:sp>
      <p:sp>
        <p:nvSpPr>
          <p:cNvPr id="29" name="TextBox 28">
            <a:extLst>
              <a:ext uri="{FF2B5EF4-FFF2-40B4-BE49-F238E27FC236}">
                <a16:creationId xmlns:a16="http://schemas.microsoft.com/office/drawing/2014/main" id="{745C7AD6-27F5-2C4B-908F-E5DAD2F70D7A}"/>
              </a:ext>
            </a:extLst>
          </p:cNvPr>
          <p:cNvSpPr txBox="1"/>
          <p:nvPr userDrawn="1"/>
        </p:nvSpPr>
        <p:spPr>
          <a:xfrm>
            <a:off x="9045208" y="4159188"/>
            <a:ext cx="2700338" cy="1260865"/>
          </a:xfrm>
          <a:prstGeom prst="rect">
            <a:avLst/>
          </a:prstGeom>
          <a:noFill/>
        </p:spPr>
        <p:txBody>
          <a:bodyPr wrap="square" lIns="0" tIns="0" rIns="0" bIns="0" rtlCol="0" anchor="t" anchorCtr="0">
            <a:noAutofit/>
          </a:bodyPr>
          <a:lstStyle/>
          <a:p>
            <a:pPr algn="l"/>
            <a:r>
              <a:rPr lang="en-US" sz="2400" b="1" dirty="0"/>
              <a:t>00 June 2020</a:t>
            </a:r>
          </a:p>
          <a:p>
            <a:pPr algn="l"/>
            <a:r>
              <a:rPr lang="en-US" sz="2400" dirty="0"/>
              <a:t>Project delivery</a:t>
            </a:r>
          </a:p>
        </p:txBody>
      </p:sp>
      <p:sp>
        <p:nvSpPr>
          <p:cNvPr id="32" name="TextBox 31">
            <a:extLst>
              <a:ext uri="{FF2B5EF4-FFF2-40B4-BE49-F238E27FC236}">
                <a16:creationId xmlns:a16="http://schemas.microsoft.com/office/drawing/2014/main" id="{3B68505F-017D-C448-8C2E-7EBFF3A15AB8}"/>
              </a:ext>
            </a:extLst>
          </p:cNvPr>
          <p:cNvSpPr txBox="1"/>
          <p:nvPr userDrawn="1"/>
        </p:nvSpPr>
        <p:spPr>
          <a:xfrm>
            <a:off x="9804400" y="1618404"/>
            <a:ext cx="2022743" cy="774968"/>
          </a:xfrm>
          <a:prstGeom prst="rect">
            <a:avLst/>
          </a:prstGeom>
          <a:noFill/>
        </p:spPr>
        <p:txBody>
          <a:bodyPr wrap="square" lIns="0" tIns="0" rIns="0" bIns="0" rtlCol="0" anchor="t" anchorCtr="0">
            <a:noAutofit/>
          </a:bodyPr>
          <a:lstStyle/>
          <a:p>
            <a:pPr algn="l"/>
            <a:r>
              <a:rPr lang="en-US" sz="2400" b="1" dirty="0"/>
              <a:t>00 July 2020</a:t>
            </a:r>
          </a:p>
          <a:p>
            <a:pPr algn="l"/>
            <a:r>
              <a:rPr lang="en-US" sz="2400" dirty="0"/>
              <a:t>Roll out</a:t>
            </a:r>
          </a:p>
        </p:txBody>
      </p:sp>
      <p:cxnSp>
        <p:nvCxnSpPr>
          <p:cNvPr id="9" name="Straight Arrow Connector 8">
            <a:extLst>
              <a:ext uri="{FF2B5EF4-FFF2-40B4-BE49-F238E27FC236}">
                <a16:creationId xmlns:a16="http://schemas.microsoft.com/office/drawing/2014/main" id="{E2A73C77-45B4-6F40-9DFA-2549E2C443B6}"/>
              </a:ext>
              <a:ext uri="{C183D7F6-B498-43B3-948B-1728B52AA6E4}">
                <adec:decorative xmlns:adec="http://schemas.microsoft.com/office/drawing/2017/decorative" val="1"/>
              </a:ext>
            </a:extLst>
          </p:cNvPr>
          <p:cNvCxnSpPr/>
          <p:nvPr userDrawn="1"/>
        </p:nvCxnSpPr>
        <p:spPr>
          <a:xfrm>
            <a:off x="0" y="3429000"/>
            <a:ext cx="10741025" cy="0"/>
          </a:xfrm>
          <a:prstGeom prst="straightConnector1">
            <a:avLst/>
          </a:prstGeom>
          <a:ln w="635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BA5457-1215-D54E-B9A3-E70A18F8A7E1}"/>
              </a:ext>
              <a:ext uri="{C183D7F6-B498-43B3-948B-1728B52AA6E4}">
                <adec:decorative xmlns:adec="http://schemas.microsoft.com/office/drawing/2017/decorative" val="1"/>
              </a:ext>
            </a:extLst>
          </p:cNvPr>
          <p:cNvCxnSpPr>
            <a:cxnSpLocks/>
          </p:cNvCxnSpPr>
          <p:nvPr userDrawn="1"/>
        </p:nvCxnSpPr>
        <p:spPr>
          <a:xfrm flipV="1">
            <a:off x="1450975" y="3267440"/>
            <a:ext cx="0" cy="185601"/>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31D2A4-0774-3544-AEBF-B11C2AAA4E0C}"/>
              </a:ext>
              <a:ext uri="{C183D7F6-B498-43B3-948B-1728B52AA6E4}">
                <adec:decorative xmlns:adec="http://schemas.microsoft.com/office/drawing/2017/decorative" val="1"/>
              </a:ext>
            </a:extLst>
          </p:cNvPr>
          <p:cNvCxnSpPr>
            <a:cxnSpLocks/>
          </p:cNvCxnSpPr>
          <p:nvPr userDrawn="1"/>
        </p:nvCxnSpPr>
        <p:spPr>
          <a:xfrm flipV="1">
            <a:off x="2236102" y="3457135"/>
            <a:ext cx="0" cy="671734"/>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4AD4E3-1DB3-0745-8BA0-36872B5EBA56}"/>
              </a:ext>
              <a:ext uri="{C183D7F6-B498-43B3-948B-1728B52AA6E4}">
                <adec:decorative xmlns:adec="http://schemas.microsoft.com/office/drawing/2017/decorative" val="1"/>
              </a:ext>
            </a:extLst>
          </p:cNvPr>
          <p:cNvCxnSpPr>
            <a:cxnSpLocks/>
          </p:cNvCxnSpPr>
          <p:nvPr userDrawn="1"/>
        </p:nvCxnSpPr>
        <p:spPr>
          <a:xfrm flipV="1">
            <a:off x="5248470" y="2068379"/>
            <a:ext cx="0" cy="1352047"/>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7F8EBD-245C-374E-B6EF-34F631DFF0FB}"/>
              </a:ext>
              <a:ext uri="{C183D7F6-B498-43B3-948B-1728B52AA6E4}">
                <adec:decorative xmlns:adec="http://schemas.microsoft.com/office/drawing/2017/decorative" val="1"/>
              </a:ext>
            </a:extLst>
          </p:cNvPr>
          <p:cNvCxnSpPr>
            <a:cxnSpLocks/>
          </p:cNvCxnSpPr>
          <p:nvPr userDrawn="1"/>
        </p:nvCxnSpPr>
        <p:spPr>
          <a:xfrm flipV="1">
            <a:off x="5668960" y="3428999"/>
            <a:ext cx="0" cy="671734"/>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21D648-1B33-B848-9E28-22C1055A060B}"/>
              </a:ext>
              <a:ext uri="{C183D7F6-B498-43B3-948B-1728B52AA6E4}">
                <adec:decorative xmlns:adec="http://schemas.microsoft.com/office/drawing/2017/decorative" val="1"/>
              </a:ext>
            </a:extLst>
          </p:cNvPr>
          <p:cNvCxnSpPr>
            <a:cxnSpLocks/>
          </p:cNvCxnSpPr>
          <p:nvPr userDrawn="1"/>
        </p:nvCxnSpPr>
        <p:spPr>
          <a:xfrm flipV="1">
            <a:off x="6959600" y="3249637"/>
            <a:ext cx="0" cy="203404"/>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AD7176-913D-F745-878C-3D30A4B17642}"/>
              </a:ext>
              <a:ext uri="{C183D7F6-B498-43B3-948B-1728B52AA6E4}">
                <adec:decorative xmlns:adec="http://schemas.microsoft.com/office/drawing/2017/decorative" val="1"/>
              </a:ext>
            </a:extLst>
          </p:cNvPr>
          <p:cNvCxnSpPr>
            <a:cxnSpLocks/>
          </p:cNvCxnSpPr>
          <p:nvPr userDrawn="1"/>
        </p:nvCxnSpPr>
        <p:spPr>
          <a:xfrm flipV="1">
            <a:off x="9045208" y="3457135"/>
            <a:ext cx="0" cy="671734"/>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4D0C-D51E-7E41-8739-255B8C76D39D}"/>
              </a:ext>
              <a:ext uri="{C183D7F6-B498-43B3-948B-1728B52AA6E4}">
                <adec:decorative xmlns:adec="http://schemas.microsoft.com/office/drawing/2017/decorative" val="1"/>
              </a:ext>
            </a:extLst>
          </p:cNvPr>
          <p:cNvCxnSpPr>
            <a:cxnSpLocks/>
          </p:cNvCxnSpPr>
          <p:nvPr userDrawn="1"/>
        </p:nvCxnSpPr>
        <p:spPr>
          <a:xfrm flipV="1">
            <a:off x="9804400" y="2393372"/>
            <a:ext cx="0" cy="1033332"/>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B80CA9-D612-334D-B547-0EA0546D567D}"/>
              </a:ext>
              <a:ext uri="{C183D7F6-B498-43B3-948B-1728B52AA6E4}">
                <adec:decorative xmlns:adec="http://schemas.microsoft.com/office/drawing/2017/decorative" val="1"/>
              </a:ext>
            </a:extLst>
          </p:cNvPr>
          <p:cNvCxnSpPr>
            <a:cxnSpLocks/>
          </p:cNvCxnSpPr>
          <p:nvPr userDrawn="1"/>
        </p:nvCxnSpPr>
        <p:spPr>
          <a:xfrm flipH="1" flipV="1">
            <a:off x="479425" y="2068379"/>
            <a:ext cx="2078" cy="1360623"/>
          </a:xfrm>
          <a:prstGeom prst="line">
            <a:avLst/>
          </a:prstGeom>
          <a:ln w="635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FD903F-4131-8F43-9B3B-E47372010386}"/>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50941014-4497-824F-BC99-12C7C5B80D1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4" name="Footer Placeholder 4">
            <a:extLst>
              <a:ext uri="{FF2B5EF4-FFF2-40B4-BE49-F238E27FC236}">
                <a16:creationId xmlns:a16="http://schemas.microsoft.com/office/drawing/2014/main" id="{0685733F-6C6F-9549-84A0-153D083033CA}"/>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2" name="Slide Number Placeholder 5">
            <a:extLst>
              <a:ext uri="{FF2B5EF4-FFF2-40B4-BE49-F238E27FC236}">
                <a16:creationId xmlns:a16="http://schemas.microsoft.com/office/drawing/2014/main" id="{8CF0EE21-71A6-114A-A05C-5132C142511F}"/>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419179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and content 1/2 page 1">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5324497-2F38-AD4E-829F-1579C94E9A3D}"/>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7" name="Title 1">
            <a:extLst>
              <a:ext uri="{FF2B5EF4-FFF2-40B4-BE49-F238E27FC236}">
                <a16:creationId xmlns:a16="http://schemas.microsoft.com/office/drawing/2014/main" id="{25B82E3E-EE9A-C14D-BE3F-85108C85DB04}"/>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9" name="Text Placeholder 8">
            <a:extLst>
              <a:ext uri="{FF2B5EF4-FFF2-40B4-BE49-F238E27FC236}">
                <a16:creationId xmlns:a16="http://schemas.microsoft.com/office/drawing/2014/main" id="{6C7B40B0-3203-CF4D-9A88-A624E8DA0CF6}"/>
              </a:ext>
            </a:extLst>
          </p:cNvPr>
          <p:cNvSpPr>
            <a:spLocks noGrp="1"/>
          </p:cNvSpPr>
          <p:nvPr>
            <p:ph type="body" sz="quarter" idx="14" hasCustomPrompt="1"/>
          </p:nvPr>
        </p:nvSpPr>
        <p:spPr>
          <a:xfrm>
            <a:off x="479427" y="1592263"/>
            <a:ext cx="4608512" cy="4368673"/>
          </a:xfrm>
        </p:spPr>
        <p:txBody>
          <a:bodyPr anchor="ctr"/>
          <a:lstStyle>
            <a:lvl1pPr marL="0" indent="0" algn="l">
              <a:buNone/>
              <a:defRPr sz="3400" b="1">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Add statement text or quote in the space, use 34pt or 24pt text</a:t>
            </a:r>
          </a:p>
        </p:txBody>
      </p:sp>
      <p:sp>
        <p:nvSpPr>
          <p:cNvPr id="8" name="Rectangle 7">
            <a:extLst>
              <a:ext uri="{FF2B5EF4-FFF2-40B4-BE49-F238E27FC236}">
                <a16:creationId xmlns:a16="http://schemas.microsoft.com/office/drawing/2014/main" id="{BC9BCFD0-067D-6545-8C5D-27D2627541BB}"/>
              </a:ext>
              <a:ext uri="{C183D7F6-B498-43B3-948B-1728B52AA6E4}">
                <adec:decorative xmlns:adec="http://schemas.microsoft.com/office/drawing/2017/decorative" val="1"/>
              </a:ext>
            </a:extLst>
          </p:cNvPr>
          <p:cNvSpPr/>
          <p:nvPr userDrawn="1"/>
        </p:nvSpPr>
        <p:spPr>
          <a:xfrm>
            <a:off x="6024563" y="0"/>
            <a:ext cx="61674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4" name="Rectangle 13">
            <a:extLst>
              <a:ext uri="{FF2B5EF4-FFF2-40B4-BE49-F238E27FC236}">
                <a16:creationId xmlns:a16="http://schemas.microsoft.com/office/drawing/2014/main" id="{91239895-CBF1-9A44-AE0E-97321883F861}"/>
              </a:ext>
              <a:ext uri="{C183D7F6-B498-43B3-948B-1728B52AA6E4}">
                <adec:decorative xmlns:adec="http://schemas.microsoft.com/office/drawing/2017/decorative" val="1"/>
              </a:ext>
            </a:extLst>
          </p:cNvPr>
          <p:cNvSpPr/>
          <p:nvPr userDrawn="1"/>
        </p:nvSpPr>
        <p:spPr>
          <a:xfrm>
            <a:off x="6024563" y="0"/>
            <a:ext cx="6167437" cy="6858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9" name="Content Placeholder 5">
            <a:extLst>
              <a:ext uri="{FF2B5EF4-FFF2-40B4-BE49-F238E27FC236}">
                <a16:creationId xmlns:a16="http://schemas.microsoft.com/office/drawing/2014/main" id="{2541D261-763F-C74D-B9EC-20280292EC40}"/>
              </a:ext>
            </a:extLst>
          </p:cNvPr>
          <p:cNvSpPr>
            <a:spLocks noGrp="1"/>
          </p:cNvSpPr>
          <p:nvPr>
            <p:ph sz="quarter" idx="21"/>
          </p:nvPr>
        </p:nvSpPr>
        <p:spPr>
          <a:xfrm>
            <a:off x="6167437" y="1592263"/>
            <a:ext cx="5545137" cy="435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C566D20-9ED7-F24C-8234-C6723323E5F3}"/>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D9BC458-C516-554E-B7C5-3F7A86E86F4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22" name="Footer Placeholder 4">
            <a:extLst>
              <a:ext uri="{FF2B5EF4-FFF2-40B4-BE49-F238E27FC236}">
                <a16:creationId xmlns:a16="http://schemas.microsoft.com/office/drawing/2014/main" id="{67B1EEDC-5770-814D-AB47-82F4CC349684}"/>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21" name="Slide Number Placeholder 5">
            <a:extLst>
              <a:ext uri="{FF2B5EF4-FFF2-40B4-BE49-F238E27FC236}">
                <a16:creationId xmlns:a16="http://schemas.microsoft.com/office/drawing/2014/main" id="{721A1AE5-AD2C-2247-A1E6-B60F43EDA9E1}"/>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973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and content 1/3 page 1">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5324497-2F38-AD4E-829F-1579C94E9A3D}"/>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dirty="0"/>
              <a:t>Optional chapter heading </a:t>
            </a:r>
          </a:p>
        </p:txBody>
      </p:sp>
      <p:sp>
        <p:nvSpPr>
          <p:cNvPr id="17" name="Title 1">
            <a:extLst>
              <a:ext uri="{FF2B5EF4-FFF2-40B4-BE49-F238E27FC236}">
                <a16:creationId xmlns:a16="http://schemas.microsoft.com/office/drawing/2014/main" id="{25B82E3E-EE9A-C14D-BE3F-85108C85DB04}"/>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9" name="Text Placeholder 8">
            <a:extLst>
              <a:ext uri="{FF2B5EF4-FFF2-40B4-BE49-F238E27FC236}">
                <a16:creationId xmlns:a16="http://schemas.microsoft.com/office/drawing/2014/main" id="{6C7B40B0-3203-CF4D-9A88-A624E8DA0CF6}"/>
              </a:ext>
            </a:extLst>
          </p:cNvPr>
          <p:cNvSpPr>
            <a:spLocks noGrp="1"/>
          </p:cNvSpPr>
          <p:nvPr>
            <p:ph type="body" sz="quarter" idx="14" hasCustomPrompt="1"/>
          </p:nvPr>
        </p:nvSpPr>
        <p:spPr>
          <a:xfrm>
            <a:off x="479427" y="1592263"/>
            <a:ext cx="3636961" cy="4368673"/>
          </a:xfrm>
        </p:spPr>
        <p:txBody>
          <a:bodyPr anchor="ctr"/>
          <a:lstStyle>
            <a:lvl1pPr marL="0" indent="0" algn="l">
              <a:buNone/>
              <a:defRPr sz="3400" b="1">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Add statement text or quote in the space, use 34pt or 24pt text</a:t>
            </a:r>
          </a:p>
        </p:txBody>
      </p:sp>
      <p:sp>
        <p:nvSpPr>
          <p:cNvPr id="16" name="Rectangle 15">
            <a:extLst>
              <a:ext uri="{FF2B5EF4-FFF2-40B4-BE49-F238E27FC236}">
                <a16:creationId xmlns:a16="http://schemas.microsoft.com/office/drawing/2014/main" id="{2D5F3EFB-C9F8-E04B-8B93-5D6DF7840D6D}"/>
              </a:ext>
              <a:ext uri="{C183D7F6-B498-43B3-948B-1728B52AA6E4}">
                <adec:decorative xmlns:adec="http://schemas.microsoft.com/office/drawing/2017/decorative" val="1"/>
              </a:ext>
            </a:extLst>
          </p:cNvPr>
          <p:cNvSpPr/>
          <p:nvPr userDrawn="1"/>
        </p:nvSpPr>
        <p:spPr>
          <a:xfrm>
            <a:off x="4116388" y="0"/>
            <a:ext cx="80756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9" name="Rectangle 18">
            <a:extLst>
              <a:ext uri="{FF2B5EF4-FFF2-40B4-BE49-F238E27FC236}">
                <a16:creationId xmlns:a16="http://schemas.microsoft.com/office/drawing/2014/main" id="{49027F85-A326-5B4C-A284-BD4EA17ED906}"/>
              </a:ext>
              <a:ext uri="{C183D7F6-B498-43B3-948B-1728B52AA6E4}">
                <adec:decorative xmlns:adec="http://schemas.microsoft.com/office/drawing/2017/decorative" val="1"/>
              </a:ext>
            </a:extLst>
          </p:cNvPr>
          <p:cNvSpPr/>
          <p:nvPr userDrawn="1"/>
        </p:nvSpPr>
        <p:spPr>
          <a:xfrm>
            <a:off x="4116388" y="0"/>
            <a:ext cx="8075613" cy="6858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2" name="Content Placeholder 5">
            <a:extLst>
              <a:ext uri="{FF2B5EF4-FFF2-40B4-BE49-F238E27FC236}">
                <a16:creationId xmlns:a16="http://schemas.microsoft.com/office/drawing/2014/main" id="{A3A1DA97-7FEA-2F42-8E12-4BABE52A9ADD}"/>
              </a:ext>
            </a:extLst>
          </p:cNvPr>
          <p:cNvSpPr>
            <a:spLocks noGrp="1"/>
          </p:cNvSpPr>
          <p:nvPr>
            <p:ph sz="quarter" idx="21"/>
          </p:nvPr>
        </p:nvSpPr>
        <p:spPr>
          <a:xfrm>
            <a:off x="5232400" y="1592263"/>
            <a:ext cx="6480174" cy="435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200EA739-BE1A-6748-96FD-C4F5683CC220}"/>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E768A60-9BB1-9443-856A-2DE435EBD8B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23" name="Footer Placeholder 4">
            <a:extLst>
              <a:ext uri="{FF2B5EF4-FFF2-40B4-BE49-F238E27FC236}">
                <a16:creationId xmlns:a16="http://schemas.microsoft.com/office/drawing/2014/main" id="{C7EDDFB0-8C35-B242-B9C7-9FF8CD6E3EB1}"/>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22" name="Slide Number Placeholder 5">
            <a:extLst>
              <a:ext uri="{FF2B5EF4-FFF2-40B4-BE49-F238E27FC236}">
                <a16:creationId xmlns:a16="http://schemas.microsoft.com/office/drawing/2014/main" id="{DE590B1C-3001-3A4C-AE2A-BA95BADFA841}"/>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4292242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and content 1/2 page 2">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5324497-2F38-AD4E-829F-1579C94E9A3D}"/>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7" name="Title 1">
            <a:extLst>
              <a:ext uri="{FF2B5EF4-FFF2-40B4-BE49-F238E27FC236}">
                <a16:creationId xmlns:a16="http://schemas.microsoft.com/office/drawing/2014/main" id="{25B82E3E-EE9A-C14D-BE3F-85108C85DB04}"/>
              </a:ext>
            </a:extLst>
          </p:cNvPr>
          <p:cNvSpPr>
            <a:spLocks noGrp="1"/>
          </p:cNvSpPr>
          <p:nvPr>
            <p:ph type="ctrTitle" hasCustomPrompt="1"/>
          </p:nvPr>
        </p:nvSpPr>
        <p:spPr>
          <a:xfrm>
            <a:off x="479426" y="1592263"/>
            <a:ext cx="5545137" cy="4368673"/>
          </a:xfrm>
        </p:spPr>
        <p:txBody>
          <a:bodyPr anchor="t" anchorCtr="0"/>
          <a:lstStyle>
            <a:lvl1pPr algn="l">
              <a:defRPr sz="3800">
                <a:solidFill>
                  <a:schemeClr val="tx1"/>
                </a:solidFill>
              </a:defRPr>
            </a:lvl1pPr>
          </a:lstStyle>
          <a:p>
            <a:r>
              <a:rPr lang="en-GB" noProof="0"/>
              <a:t>Add Title</a:t>
            </a:r>
          </a:p>
        </p:txBody>
      </p:sp>
      <p:sp>
        <p:nvSpPr>
          <p:cNvPr id="8" name="Rectangle 7">
            <a:extLst>
              <a:ext uri="{FF2B5EF4-FFF2-40B4-BE49-F238E27FC236}">
                <a16:creationId xmlns:a16="http://schemas.microsoft.com/office/drawing/2014/main" id="{BC9BCFD0-067D-6545-8C5D-27D2627541BB}"/>
              </a:ext>
              <a:ext uri="{C183D7F6-B498-43B3-948B-1728B52AA6E4}">
                <adec:decorative xmlns:adec="http://schemas.microsoft.com/office/drawing/2017/decorative" val="1"/>
              </a:ext>
            </a:extLst>
          </p:cNvPr>
          <p:cNvSpPr/>
          <p:nvPr userDrawn="1"/>
        </p:nvSpPr>
        <p:spPr>
          <a:xfrm>
            <a:off x="6024563" y="0"/>
            <a:ext cx="61674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1" name="Rectangle 10">
            <a:extLst>
              <a:ext uri="{FF2B5EF4-FFF2-40B4-BE49-F238E27FC236}">
                <a16:creationId xmlns:a16="http://schemas.microsoft.com/office/drawing/2014/main" id="{F9CCDF47-40D6-0E40-9E93-34D45B6FB129}"/>
              </a:ext>
              <a:ext uri="{C183D7F6-B498-43B3-948B-1728B52AA6E4}">
                <adec:decorative xmlns:adec="http://schemas.microsoft.com/office/drawing/2017/decorative" val="1"/>
              </a:ext>
            </a:extLst>
          </p:cNvPr>
          <p:cNvSpPr/>
          <p:nvPr userDrawn="1"/>
        </p:nvSpPr>
        <p:spPr>
          <a:xfrm>
            <a:off x="6024563" y="0"/>
            <a:ext cx="6167437" cy="6858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2" name="Content Placeholder 5">
            <a:extLst>
              <a:ext uri="{FF2B5EF4-FFF2-40B4-BE49-F238E27FC236}">
                <a16:creationId xmlns:a16="http://schemas.microsoft.com/office/drawing/2014/main" id="{D76DD8CF-32FC-E74F-A900-AB93DBD3A1F8}"/>
              </a:ext>
            </a:extLst>
          </p:cNvPr>
          <p:cNvSpPr>
            <a:spLocks noGrp="1"/>
          </p:cNvSpPr>
          <p:nvPr>
            <p:ph sz="quarter" idx="21"/>
          </p:nvPr>
        </p:nvSpPr>
        <p:spPr>
          <a:xfrm>
            <a:off x="6167437" y="1592263"/>
            <a:ext cx="5545137" cy="435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a:extLst>
              <a:ext uri="{FF2B5EF4-FFF2-40B4-BE49-F238E27FC236}">
                <a16:creationId xmlns:a16="http://schemas.microsoft.com/office/drawing/2014/main" id="{D377C0B9-DA67-F547-AE09-F6A98E6DDFA9}"/>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8A7CB4D4-D83A-024B-8339-8EF8AD92E6B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9" name="Footer Placeholder 4">
            <a:extLst>
              <a:ext uri="{FF2B5EF4-FFF2-40B4-BE49-F238E27FC236}">
                <a16:creationId xmlns:a16="http://schemas.microsoft.com/office/drawing/2014/main" id="{BFD9081A-76D9-EC44-ADFB-D21AF3669FF9}"/>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6" name="Slide Number Placeholder 5">
            <a:extLst>
              <a:ext uri="{FF2B5EF4-FFF2-40B4-BE49-F238E27FC236}">
                <a16:creationId xmlns:a16="http://schemas.microsoft.com/office/drawing/2014/main" id="{A4D06AF0-C632-9540-8FFF-4243777E26F2}"/>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950641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and content 1/3 page 2">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5324497-2F38-AD4E-829F-1579C94E9A3D}"/>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9" name="Title 1">
            <a:extLst>
              <a:ext uri="{FF2B5EF4-FFF2-40B4-BE49-F238E27FC236}">
                <a16:creationId xmlns:a16="http://schemas.microsoft.com/office/drawing/2014/main" id="{38A1F960-AF27-6F48-B335-BF1BE9804D3D}"/>
              </a:ext>
            </a:extLst>
          </p:cNvPr>
          <p:cNvSpPr>
            <a:spLocks noGrp="1"/>
          </p:cNvSpPr>
          <p:nvPr>
            <p:ph type="ctrTitle" hasCustomPrompt="1"/>
          </p:nvPr>
        </p:nvSpPr>
        <p:spPr>
          <a:xfrm>
            <a:off x="479427" y="1592263"/>
            <a:ext cx="3636962" cy="4368673"/>
          </a:xfrm>
        </p:spPr>
        <p:txBody>
          <a:bodyPr anchor="t" anchorCtr="0"/>
          <a:lstStyle>
            <a:lvl1pPr algn="l">
              <a:defRPr sz="3800">
                <a:solidFill>
                  <a:schemeClr val="tx1"/>
                </a:solidFill>
              </a:defRPr>
            </a:lvl1pPr>
          </a:lstStyle>
          <a:p>
            <a:r>
              <a:rPr lang="en-GB" noProof="0"/>
              <a:t>Add Title</a:t>
            </a:r>
          </a:p>
        </p:txBody>
      </p:sp>
      <p:sp>
        <p:nvSpPr>
          <p:cNvPr id="8" name="Rectangle 7">
            <a:extLst>
              <a:ext uri="{FF2B5EF4-FFF2-40B4-BE49-F238E27FC236}">
                <a16:creationId xmlns:a16="http://schemas.microsoft.com/office/drawing/2014/main" id="{BC9BCFD0-067D-6545-8C5D-27D2627541BB}"/>
              </a:ext>
              <a:ext uri="{C183D7F6-B498-43B3-948B-1728B52AA6E4}">
                <adec:decorative xmlns:adec="http://schemas.microsoft.com/office/drawing/2017/decorative" val="1"/>
              </a:ext>
            </a:extLst>
          </p:cNvPr>
          <p:cNvSpPr/>
          <p:nvPr userDrawn="1"/>
        </p:nvSpPr>
        <p:spPr>
          <a:xfrm>
            <a:off x="4116388" y="0"/>
            <a:ext cx="80756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1" name="Rectangle 10">
            <a:extLst>
              <a:ext uri="{FF2B5EF4-FFF2-40B4-BE49-F238E27FC236}">
                <a16:creationId xmlns:a16="http://schemas.microsoft.com/office/drawing/2014/main" id="{8C93FBF2-1F8B-424F-8A94-A7A44155C221}"/>
              </a:ext>
              <a:ext uri="{C183D7F6-B498-43B3-948B-1728B52AA6E4}">
                <adec:decorative xmlns:adec="http://schemas.microsoft.com/office/drawing/2017/decorative" val="1"/>
              </a:ext>
            </a:extLst>
          </p:cNvPr>
          <p:cNvSpPr/>
          <p:nvPr userDrawn="1"/>
        </p:nvSpPr>
        <p:spPr>
          <a:xfrm>
            <a:off x="4116387" y="0"/>
            <a:ext cx="8075613" cy="6858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6" name="Content Placeholder 5">
            <a:extLst>
              <a:ext uri="{FF2B5EF4-FFF2-40B4-BE49-F238E27FC236}">
                <a16:creationId xmlns:a16="http://schemas.microsoft.com/office/drawing/2014/main" id="{A1BBCDC9-67AD-304F-A641-19C555A78673}"/>
              </a:ext>
            </a:extLst>
          </p:cNvPr>
          <p:cNvSpPr>
            <a:spLocks noGrp="1"/>
          </p:cNvSpPr>
          <p:nvPr>
            <p:ph sz="quarter" idx="21"/>
          </p:nvPr>
        </p:nvSpPr>
        <p:spPr>
          <a:xfrm>
            <a:off x="4259263" y="1592263"/>
            <a:ext cx="7453312" cy="435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9E0A0D21-9030-4D45-A211-D39B6B0822CD}"/>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37CE7D9-B889-C14D-8F36-B04354258CD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6" name="Footer Placeholder 4">
            <a:extLst>
              <a:ext uri="{FF2B5EF4-FFF2-40B4-BE49-F238E27FC236}">
                <a16:creationId xmlns:a16="http://schemas.microsoft.com/office/drawing/2014/main" id="{6EB66008-C52E-2B4C-B01E-C5B69D18D8E0}"/>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4" name="Slide Number Placeholder 5">
            <a:extLst>
              <a:ext uri="{FF2B5EF4-FFF2-40B4-BE49-F238E27FC236}">
                <a16:creationId xmlns:a16="http://schemas.microsoft.com/office/drawing/2014/main" id="{7D1526E6-C718-F347-8F04-D3C8E284C346}"/>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052258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title">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52C96613-2613-8145-BDBC-95527046A263}"/>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dirty="0"/>
              <a:t>Optional chapter heading </a:t>
            </a:r>
          </a:p>
        </p:txBody>
      </p:sp>
      <p:sp>
        <p:nvSpPr>
          <p:cNvPr id="15" name="Title 1">
            <a:extLst>
              <a:ext uri="{FF2B5EF4-FFF2-40B4-BE49-F238E27FC236}">
                <a16:creationId xmlns:a16="http://schemas.microsoft.com/office/drawing/2014/main" id="{BC99F548-E5CC-0448-82E6-D55920EF41A7}"/>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13" name="Content Placeholder 2" descr="Add chart, table or image here">
            <a:extLst>
              <a:ext uri="{FF2B5EF4-FFF2-40B4-BE49-F238E27FC236}">
                <a16:creationId xmlns:a16="http://schemas.microsoft.com/office/drawing/2014/main" id="{6F5D1C0F-74B3-8A4E-AAC6-F9A9FAAF8A5F}"/>
              </a:ext>
            </a:extLst>
          </p:cNvPr>
          <p:cNvSpPr>
            <a:spLocks noGrp="1"/>
          </p:cNvSpPr>
          <p:nvPr>
            <p:ph sz="quarter" idx="18" hasCustomPrompt="1"/>
          </p:nvPr>
        </p:nvSpPr>
        <p:spPr>
          <a:xfrm>
            <a:off x="478546" y="1592262"/>
            <a:ext cx="11232972" cy="4357687"/>
          </a:xfrm>
        </p:spPr>
        <p:txBody>
          <a:bodyPr/>
          <a:lstStyle>
            <a:lvl1pPr marL="0" indent="0">
              <a:buNone/>
              <a:defRPr sz="1600"/>
            </a:lvl1pPr>
          </a:lstStyle>
          <a:p>
            <a:pPr lvl="0"/>
            <a:r>
              <a:rPr lang="en-US"/>
              <a:t>Add chart/table/photo</a:t>
            </a:r>
            <a:endParaRPr lang="en-GB"/>
          </a:p>
        </p:txBody>
      </p:sp>
      <p:sp>
        <p:nvSpPr>
          <p:cNvPr id="11" name="Text Placeholder 2">
            <a:extLst>
              <a:ext uri="{FF2B5EF4-FFF2-40B4-BE49-F238E27FC236}">
                <a16:creationId xmlns:a16="http://schemas.microsoft.com/office/drawing/2014/main" id="{055D94C7-D65F-3749-AE13-AF7EE2A2BC38}"/>
              </a:ext>
            </a:extLst>
          </p:cNvPr>
          <p:cNvSpPr>
            <a:spLocks noGrp="1"/>
          </p:cNvSpPr>
          <p:nvPr>
            <p:ph type="body" sz="quarter" idx="13" hasCustomPrompt="1"/>
          </p:nvPr>
        </p:nvSpPr>
        <p:spPr>
          <a:xfrm>
            <a:off x="0" y="5481950"/>
            <a:ext cx="2230339" cy="468000"/>
          </a:xfrm>
          <a:solidFill>
            <a:schemeClr val="bg1"/>
          </a:solidFill>
        </p:spPr>
        <p:txBody>
          <a:bodyPr anchor="ctr"/>
          <a:lstStyle>
            <a:lvl1pPr marL="0" indent="0">
              <a:buNone/>
              <a:defRPr sz="1800"/>
            </a:lvl1pPr>
            <a:lvl2pPr marL="432000" indent="0">
              <a:buFontTx/>
              <a:buNone/>
              <a:defRPr sz="1200"/>
            </a:lvl2pPr>
          </a:lstStyle>
          <a:p>
            <a:pPr lvl="1"/>
            <a:r>
              <a:rPr lang="en-US" dirty="0"/>
              <a:t> Image credit</a:t>
            </a:r>
            <a:br>
              <a:rPr lang="en-US" dirty="0"/>
            </a:br>
            <a:r>
              <a:rPr lang="en-US" dirty="0"/>
              <a:t> goes here</a:t>
            </a:r>
          </a:p>
        </p:txBody>
      </p:sp>
      <p:cxnSp>
        <p:nvCxnSpPr>
          <p:cNvPr id="10" name="Straight Connector 9">
            <a:extLst>
              <a:ext uri="{FF2B5EF4-FFF2-40B4-BE49-F238E27FC236}">
                <a16:creationId xmlns:a16="http://schemas.microsoft.com/office/drawing/2014/main" id="{BEFD903F-4131-8F43-9B3B-E47372010386}"/>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F697547-E539-9C47-B562-D12D467BFCC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4" name="Footer Placeholder 4">
            <a:extLst>
              <a:ext uri="{FF2B5EF4-FFF2-40B4-BE49-F238E27FC236}">
                <a16:creationId xmlns:a16="http://schemas.microsoft.com/office/drawing/2014/main" id="{0685733F-6C6F-9549-84A0-153D083033CA}"/>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2" name="Slide Number Placeholder 5">
            <a:extLst>
              <a:ext uri="{FF2B5EF4-FFF2-40B4-BE49-F238E27FC236}">
                <a16:creationId xmlns:a16="http://schemas.microsoft.com/office/drawing/2014/main" id="{8CF0EE21-71A6-114A-A05C-5132C142511F}"/>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321979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hoto and title">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73129248-FBFD-954A-B55D-D93105C099E1}"/>
              </a:ext>
            </a:extLst>
          </p:cNvPr>
          <p:cNvSpPr>
            <a:spLocks noGrp="1"/>
          </p:cNvSpPr>
          <p:nvPr>
            <p:ph type="body" sz="quarter" idx="20"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7" name="Title 1">
            <a:extLst>
              <a:ext uri="{FF2B5EF4-FFF2-40B4-BE49-F238E27FC236}">
                <a16:creationId xmlns:a16="http://schemas.microsoft.com/office/drawing/2014/main" id="{E09043EE-AABB-3D43-B913-B5AE43360986}"/>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14" name="Picture Placeholder 3" descr="Add first image here">
            <a:extLst>
              <a:ext uri="{FF2B5EF4-FFF2-40B4-BE49-F238E27FC236}">
                <a16:creationId xmlns:a16="http://schemas.microsoft.com/office/drawing/2014/main" id="{C7C14F64-0AD7-814E-ADBD-00D172CAC615}"/>
              </a:ext>
            </a:extLst>
          </p:cNvPr>
          <p:cNvSpPr>
            <a:spLocks noGrp="1"/>
          </p:cNvSpPr>
          <p:nvPr>
            <p:ph type="pic" sz="quarter" idx="18"/>
          </p:nvPr>
        </p:nvSpPr>
        <p:spPr>
          <a:xfrm>
            <a:off x="480000" y="1592263"/>
            <a:ext cx="5544563" cy="4357688"/>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sp>
        <p:nvSpPr>
          <p:cNvPr id="13" name="Picture Placeholder 3" descr="Add second image here">
            <a:extLst>
              <a:ext uri="{FF2B5EF4-FFF2-40B4-BE49-F238E27FC236}">
                <a16:creationId xmlns:a16="http://schemas.microsoft.com/office/drawing/2014/main" id="{2A65CA6F-7D91-3C47-9C36-79BAEE1D4880}"/>
              </a:ext>
            </a:extLst>
          </p:cNvPr>
          <p:cNvSpPr>
            <a:spLocks noGrp="1"/>
          </p:cNvSpPr>
          <p:nvPr>
            <p:ph type="pic" sz="quarter" idx="10"/>
          </p:nvPr>
        </p:nvSpPr>
        <p:spPr>
          <a:xfrm>
            <a:off x="6167438" y="1592263"/>
            <a:ext cx="5544562" cy="4357688"/>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cxnSp>
        <p:nvCxnSpPr>
          <p:cNvPr id="11" name="Straight Connector 10">
            <a:extLst>
              <a:ext uri="{FF2B5EF4-FFF2-40B4-BE49-F238E27FC236}">
                <a16:creationId xmlns:a16="http://schemas.microsoft.com/office/drawing/2014/main" id="{60695510-C34D-974F-A1F8-C76E12C254A7}"/>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0A801B1-2AB7-0840-8B58-1EDF309E47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6" name="Footer Placeholder 4">
            <a:extLst>
              <a:ext uri="{FF2B5EF4-FFF2-40B4-BE49-F238E27FC236}">
                <a16:creationId xmlns:a16="http://schemas.microsoft.com/office/drawing/2014/main" id="{20DE0675-243B-3445-95CC-DB82EBEEEF0D}"/>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5" name="Slide Number Placeholder 5">
            <a:extLst>
              <a:ext uri="{FF2B5EF4-FFF2-40B4-BE49-F238E27FC236}">
                <a16:creationId xmlns:a16="http://schemas.microsoft.com/office/drawing/2014/main" id="{E28472E9-D590-4E4B-8E7C-FE262AB41E6D}"/>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3641129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ise content montage">
    <p:spTree>
      <p:nvGrpSpPr>
        <p:cNvPr id="1" name=""/>
        <p:cNvGrpSpPr/>
        <p:nvPr/>
      </p:nvGrpSpPr>
      <p:grpSpPr>
        <a:xfrm>
          <a:off x="0" y="0"/>
          <a:ext cx="0" cy="0"/>
          <a:chOff x="0" y="0"/>
          <a:chExt cx="0" cy="0"/>
        </a:xfrm>
      </p:grpSpPr>
      <p:sp>
        <p:nvSpPr>
          <p:cNvPr id="29" name="Text Placeholder 4">
            <a:extLst>
              <a:ext uri="{FF2B5EF4-FFF2-40B4-BE49-F238E27FC236}">
                <a16:creationId xmlns:a16="http://schemas.microsoft.com/office/drawing/2014/main" id="{F162B308-0512-BD4B-A204-B0C00FA050D6}"/>
              </a:ext>
            </a:extLst>
          </p:cNvPr>
          <p:cNvSpPr>
            <a:spLocks noGrp="1"/>
          </p:cNvSpPr>
          <p:nvPr>
            <p:ph type="body" sz="quarter" idx="26"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dirty="0"/>
              <a:t>Optional chapter heading </a:t>
            </a:r>
          </a:p>
        </p:txBody>
      </p:sp>
      <p:sp>
        <p:nvSpPr>
          <p:cNvPr id="24" name="Title 1">
            <a:extLst>
              <a:ext uri="{FF2B5EF4-FFF2-40B4-BE49-F238E27FC236}">
                <a16:creationId xmlns:a16="http://schemas.microsoft.com/office/drawing/2014/main" id="{D35E84DA-6071-AD49-ADD8-6ED4561CF1C4}"/>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dirty="0"/>
              <a:t>Add Title</a:t>
            </a:r>
          </a:p>
        </p:txBody>
      </p:sp>
      <p:sp>
        <p:nvSpPr>
          <p:cNvPr id="19" name="Content Placeholder 2" descr="Content box">
            <a:extLst>
              <a:ext uri="{FF2B5EF4-FFF2-40B4-BE49-F238E27FC236}">
                <a16:creationId xmlns:a16="http://schemas.microsoft.com/office/drawing/2014/main" id="{1E65073E-903D-774A-B1F5-49BFBA514392}"/>
              </a:ext>
            </a:extLst>
          </p:cNvPr>
          <p:cNvSpPr>
            <a:spLocks noGrp="1"/>
          </p:cNvSpPr>
          <p:nvPr>
            <p:ph sz="quarter" idx="21" hasCustomPrompt="1"/>
          </p:nvPr>
        </p:nvSpPr>
        <p:spPr>
          <a:xfrm>
            <a:off x="479424" y="1592262"/>
            <a:ext cx="3636963"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sp>
        <p:nvSpPr>
          <p:cNvPr id="27" name="Content Placeholder 2" descr="Content box">
            <a:extLst>
              <a:ext uri="{FF2B5EF4-FFF2-40B4-BE49-F238E27FC236}">
                <a16:creationId xmlns:a16="http://schemas.microsoft.com/office/drawing/2014/main" id="{3B30A9D2-E284-2E4C-A561-386EF0A682B7}"/>
              </a:ext>
            </a:extLst>
          </p:cNvPr>
          <p:cNvSpPr>
            <a:spLocks noGrp="1"/>
          </p:cNvSpPr>
          <p:nvPr>
            <p:ph sz="quarter" idx="23" hasCustomPrompt="1"/>
          </p:nvPr>
        </p:nvSpPr>
        <p:spPr>
          <a:xfrm>
            <a:off x="4259262" y="1592262"/>
            <a:ext cx="3673475"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sp>
        <p:nvSpPr>
          <p:cNvPr id="30" name="Content Placeholder 2" descr="Content box">
            <a:extLst>
              <a:ext uri="{FF2B5EF4-FFF2-40B4-BE49-F238E27FC236}">
                <a16:creationId xmlns:a16="http://schemas.microsoft.com/office/drawing/2014/main" id="{F5982CB3-F96D-4847-90D1-78412688D8DB}"/>
              </a:ext>
            </a:extLst>
          </p:cNvPr>
          <p:cNvSpPr>
            <a:spLocks noGrp="1"/>
          </p:cNvSpPr>
          <p:nvPr>
            <p:ph sz="quarter" idx="25" hasCustomPrompt="1"/>
          </p:nvPr>
        </p:nvSpPr>
        <p:spPr>
          <a:xfrm>
            <a:off x="8075612" y="1592262"/>
            <a:ext cx="3636387"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sp>
        <p:nvSpPr>
          <p:cNvPr id="18" name="Content Placeholder 2" descr="Content box">
            <a:extLst>
              <a:ext uri="{FF2B5EF4-FFF2-40B4-BE49-F238E27FC236}">
                <a16:creationId xmlns:a16="http://schemas.microsoft.com/office/drawing/2014/main" id="{7D56863F-F6CD-E24A-AA3A-95A03E55F183}"/>
              </a:ext>
            </a:extLst>
          </p:cNvPr>
          <p:cNvSpPr>
            <a:spLocks noGrp="1"/>
          </p:cNvSpPr>
          <p:nvPr>
            <p:ph sz="quarter" idx="20" hasCustomPrompt="1"/>
          </p:nvPr>
        </p:nvSpPr>
        <p:spPr>
          <a:xfrm>
            <a:off x="491501" y="3856869"/>
            <a:ext cx="3637361"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sp>
        <p:nvSpPr>
          <p:cNvPr id="26" name="Content Placeholder 2" descr="Content box">
            <a:extLst>
              <a:ext uri="{FF2B5EF4-FFF2-40B4-BE49-F238E27FC236}">
                <a16:creationId xmlns:a16="http://schemas.microsoft.com/office/drawing/2014/main" id="{C49033BA-802B-9D4E-86E7-1DCABD905243}"/>
              </a:ext>
            </a:extLst>
          </p:cNvPr>
          <p:cNvSpPr>
            <a:spLocks noGrp="1"/>
          </p:cNvSpPr>
          <p:nvPr>
            <p:ph sz="quarter" idx="22" hasCustomPrompt="1"/>
          </p:nvPr>
        </p:nvSpPr>
        <p:spPr>
          <a:xfrm>
            <a:off x="4271736" y="3844862"/>
            <a:ext cx="3661002"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sp>
        <p:nvSpPr>
          <p:cNvPr id="28" name="Content Placeholder 2" descr="Content box">
            <a:extLst>
              <a:ext uri="{FF2B5EF4-FFF2-40B4-BE49-F238E27FC236}">
                <a16:creationId xmlns:a16="http://schemas.microsoft.com/office/drawing/2014/main" id="{12B41031-5953-1A41-9DB9-9AD4FADFC778}"/>
              </a:ext>
            </a:extLst>
          </p:cNvPr>
          <p:cNvSpPr>
            <a:spLocks noGrp="1"/>
          </p:cNvSpPr>
          <p:nvPr>
            <p:ph sz="quarter" idx="24" hasCustomPrompt="1"/>
          </p:nvPr>
        </p:nvSpPr>
        <p:spPr>
          <a:xfrm>
            <a:off x="8075612" y="3856869"/>
            <a:ext cx="3636387" cy="2088000"/>
          </a:xfrm>
          <a:solidFill>
            <a:schemeClr val="bg1"/>
          </a:solidFill>
        </p:spPr>
        <p:txBody>
          <a:bodyPr lIns="360000" tIns="360000" rIns="360000" bIns="360000"/>
          <a:lstStyle>
            <a:lvl1pPr marL="0" indent="0">
              <a:buNone/>
              <a:defRPr sz="1600"/>
            </a:lvl1pPr>
          </a:lstStyle>
          <a:p>
            <a:pPr lvl="0"/>
            <a:r>
              <a:rPr lang="en-US" dirty="0"/>
              <a:t>Add content or delete if not required.</a:t>
            </a:r>
            <a:endParaRPr lang="en-GB" dirty="0"/>
          </a:p>
        </p:txBody>
      </p:sp>
      <p:cxnSp>
        <p:nvCxnSpPr>
          <p:cNvPr id="15" name="Straight Connector 14">
            <a:extLst>
              <a:ext uri="{FF2B5EF4-FFF2-40B4-BE49-F238E27FC236}">
                <a16:creationId xmlns:a16="http://schemas.microsoft.com/office/drawing/2014/main" id="{C356DA0C-D1BE-D54E-A66F-1F9B0DA3C6AA}"/>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88980DE-7EE2-EB42-8EE8-3441272BA00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7" name="Footer Placeholder 4">
            <a:extLst>
              <a:ext uri="{FF2B5EF4-FFF2-40B4-BE49-F238E27FC236}">
                <a16:creationId xmlns:a16="http://schemas.microsoft.com/office/drawing/2014/main" id="{A5E7991D-0B78-C048-8751-2356A80F59C0}"/>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6" name="Slide Number Placeholder 5">
            <a:extLst>
              <a:ext uri="{FF2B5EF4-FFF2-40B4-BE49-F238E27FC236}">
                <a16:creationId xmlns:a16="http://schemas.microsoft.com/office/drawing/2014/main" id="{B6F30593-54C3-7444-BD6C-62F7EBAC1EB0}"/>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4126616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slide or statement – symbol">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D45-0E24-824E-8528-54480BCF5819}"/>
              </a:ext>
            </a:extLst>
          </p:cNvPr>
          <p:cNvSpPr>
            <a:spLocks noGrp="1"/>
          </p:cNvSpPr>
          <p:nvPr>
            <p:ph type="ctrTitle" hasCustomPrompt="1"/>
          </p:nvPr>
        </p:nvSpPr>
        <p:spPr>
          <a:xfrm>
            <a:off x="1450975" y="2489662"/>
            <a:ext cx="9290050" cy="1878676"/>
          </a:xfrm>
        </p:spPr>
        <p:txBody>
          <a:bodyPr anchor="ctr"/>
          <a:lstStyle>
            <a:lvl1pPr algn="ctr">
              <a:lnSpc>
                <a:spcPct val="110000"/>
              </a:lnSpc>
              <a:defRPr sz="3400" b="1">
                <a:solidFill>
                  <a:schemeClr val="bg1"/>
                </a:solidFill>
              </a:defRPr>
            </a:lvl1pPr>
          </a:lstStyle>
          <a:p>
            <a:r>
              <a:rPr lang="en-US"/>
              <a:t>Add Section title, quote or statement text </a:t>
            </a:r>
            <a:br>
              <a:rPr lang="en-US"/>
            </a:br>
            <a:r>
              <a:rPr lang="en-US"/>
              <a:t>2 lines max</a:t>
            </a:r>
            <a:endParaRPr lang="en-GB"/>
          </a:p>
        </p:txBody>
      </p:sp>
      <p:grpSp>
        <p:nvGrpSpPr>
          <p:cNvPr id="7" name="Group 6" descr="Large UAL brand colon symbol">
            <a:extLst>
              <a:ext uri="{FF2B5EF4-FFF2-40B4-BE49-F238E27FC236}">
                <a16:creationId xmlns:a16="http://schemas.microsoft.com/office/drawing/2014/main" id="{E4E37A13-D473-BA40-9527-A26177D39334}"/>
              </a:ext>
              <a:ext uri="{C183D7F6-B498-43B3-948B-1728B52AA6E4}">
                <adec:decorative xmlns:adec="http://schemas.microsoft.com/office/drawing/2017/decorative" val="0"/>
              </a:ext>
            </a:extLst>
          </p:cNvPr>
          <p:cNvGrpSpPr/>
          <p:nvPr userDrawn="1"/>
        </p:nvGrpSpPr>
        <p:grpSpPr>
          <a:xfrm>
            <a:off x="5156662" y="610986"/>
            <a:ext cx="1878676" cy="5636027"/>
            <a:chOff x="3429000" y="0"/>
            <a:chExt cx="2286000" cy="6858000"/>
          </a:xfrm>
        </p:grpSpPr>
        <p:sp>
          <p:nvSpPr>
            <p:cNvPr id="8" name="Rectangle 7">
              <a:extLst>
                <a:ext uri="{FF2B5EF4-FFF2-40B4-BE49-F238E27FC236}">
                  <a16:creationId xmlns:a16="http://schemas.microsoft.com/office/drawing/2014/main" id="{0D045CDF-EA93-134D-B504-A522F08E8F3D}"/>
                </a:ext>
              </a:extLst>
            </p:cNvPr>
            <p:cNvSpPr/>
            <p:nvPr userDrawn="1"/>
          </p:nvSpPr>
          <p:spPr>
            <a:xfrm>
              <a:off x="3429000" y="0"/>
              <a:ext cx="22860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5AC84F8-E839-CA43-A60E-B83570C53937}"/>
                </a:ext>
              </a:extLst>
            </p:cNvPr>
            <p:cNvSpPr/>
            <p:nvPr userDrawn="1"/>
          </p:nvSpPr>
          <p:spPr>
            <a:xfrm>
              <a:off x="3429000" y="4572000"/>
              <a:ext cx="22860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1699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p:bg>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F6C17C8-51A5-284E-8E96-266EA704A3ED}"/>
              </a:ext>
            </a:extLst>
          </p:cNvPr>
          <p:cNvSpPr>
            <a:spLocks noGrp="1"/>
          </p:cNvSpPr>
          <p:nvPr>
            <p:ph type="title" hasCustomPrompt="1"/>
          </p:nvPr>
        </p:nvSpPr>
        <p:spPr>
          <a:xfrm>
            <a:off x="480000" y="509953"/>
            <a:ext cx="11232001" cy="689471"/>
          </a:xfrm>
          <a:prstGeom prst="rect">
            <a:avLst/>
          </a:prstGeom>
        </p:spPr>
        <p:txBody>
          <a:bodyPr vert="horz" lIns="0" tIns="0" rIns="0" bIns="0" rtlCol="0" anchor="b" anchorCtr="0">
            <a:noAutofit/>
          </a:bodyPr>
          <a:lstStyle/>
          <a:p>
            <a:r>
              <a:rPr lang="en-GB" noProof="0" dirty="0"/>
              <a:t>Full page image</a:t>
            </a:r>
            <a:endParaRPr lang="en-GB" dirty="0"/>
          </a:p>
        </p:txBody>
      </p:sp>
      <p:sp>
        <p:nvSpPr>
          <p:cNvPr id="6" name="Picture Placeholder 3">
            <a:extLst>
              <a:ext uri="{FF2B5EF4-FFF2-40B4-BE49-F238E27FC236}">
                <a16:creationId xmlns:a16="http://schemas.microsoft.com/office/drawing/2014/main" id="{0088D9D9-CB9E-2F46-A0E3-379EAB621619}"/>
              </a:ext>
            </a:extLst>
          </p:cNvPr>
          <p:cNvSpPr>
            <a:spLocks noGrp="1"/>
          </p:cNvSpPr>
          <p:nvPr>
            <p:ph type="pic" sz="quarter" idx="11"/>
          </p:nvPr>
        </p:nvSpPr>
        <p:spPr>
          <a:xfrm>
            <a:off x="0" y="0"/>
            <a:ext cx="12192000" cy="6858000"/>
          </a:xfrm>
        </p:spPr>
        <p:txBody>
          <a:bodyPr/>
          <a:lstStyle>
            <a:lvl1pPr marL="0" indent="0">
              <a:buNone/>
              <a:defRPr/>
            </a:lvl1pPr>
          </a:lstStyle>
          <a:p>
            <a:r>
              <a:rPr lang="en-US" dirty="0"/>
              <a:t>Click icon to add picture</a:t>
            </a:r>
          </a:p>
        </p:txBody>
      </p:sp>
      <p:sp>
        <p:nvSpPr>
          <p:cNvPr id="7" name="Text Placeholder 2" descr="Text box with instruction on how to add a full slide image. Delete this box from slide">
            <a:extLst>
              <a:ext uri="{FF2B5EF4-FFF2-40B4-BE49-F238E27FC236}">
                <a16:creationId xmlns:a16="http://schemas.microsoft.com/office/drawing/2014/main" id="{78A0F6EB-7578-CC42-82B5-AFD3AB11FD82}"/>
              </a:ext>
              <a:ext uri="{C183D7F6-B498-43B3-948B-1728B52AA6E4}">
                <adec:decorative xmlns:adec="http://schemas.microsoft.com/office/drawing/2017/decorative" val="0"/>
              </a:ext>
            </a:extLst>
          </p:cNvPr>
          <p:cNvSpPr>
            <a:spLocks noGrp="1"/>
          </p:cNvSpPr>
          <p:nvPr>
            <p:ph type="body" sz="quarter" idx="12" hasCustomPrompt="1"/>
          </p:nvPr>
        </p:nvSpPr>
        <p:spPr>
          <a:xfrm>
            <a:off x="479425" y="1592263"/>
            <a:ext cx="5545138" cy="1393825"/>
          </a:xfrm>
          <a:solidFill>
            <a:schemeClr val="bg2"/>
          </a:solidFill>
        </p:spPr>
        <p:txBody>
          <a:bodyPr lIns="72000" tIns="72000" rIns="72000" bIns="72000"/>
          <a:lstStyle>
            <a:lvl1pPr marL="0" indent="0" algn="ctr">
              <a:buNone/>
              <a:defRPr>
                <a:solidFill>
                  <a:schemeClr val="bg1"/>
                </a:solidFill>
              </a:defRPr>
            </a:lvl1pPr>
            <a:lvl2pPr marL="432000" indent="0">
              <a:buNone/>
              <a:defRPr/>
            </a:lvl2pPr>
            <a:lvl3pPr marL="864000" indent="0">
              <a:buNone/>
              <a:defRPr/>
            </a:lvl3pPr>
            <a:lvl4pPr marL="0" indent="0">
              <a:buNone/>
              <a:defRPr/>
            </a:lvl4pPr>
            <a:lvl5pPr marL="432000" indent="0">
              <a:buNone/>
              <a:defRPr/>
            </a:lvl5pPr>
          </a:lstStyle>
          <a:p>
            <a:pPr lvl="0"/>
            <a:r>
              <a:rPr lang="en-US"/>
              <a:t>Use this slide for full slide images. </a:t>
            </a:r>
            <a:br>
              <a:rPr lang="en-US"/>
            </a:br>
            <a:r>
              <a:rPr lang="en-US"/>
              <a:t>Click on icon to add image. </a:t>
            </a:r>
            <a:br>
              <a:rPr lang="en-US"/>
            </a:br>
            <a:r>
              <a:rPr lang="en-US"/>
              <a:t>Delete this box.</a:t>
            </a:r>
            <a:endParaRPr lang="en-GB"/>
          </a:p>
        </p:txBody>
      </p:sp>
      <p:sp>
        <p:nvSpPr>
          <p:cNvPr id="5" name="Text Placeholder 2">
            <a:extLst>
              <a:ext uri="{FF2B5EF4-FFF2-40B4-BE49-F238E27FC236}">
                <a16:creationId xmlns:a16="http://schemas.microsoft.com/office/drawing/2014/main" id="{5A56B3E5-2915-B74A-AE0F-DBE0556C421D}"/>
              </a:ext>
            </a:extLst>
          </p:cNvPr>
          <p:cNvSpPr>
            <a:spLocks noGrp="1"/>
          </p:cNvSpPr>
          <p:nvPr>
            <p:ph type="body" sz="quarter" idx="13" hasCustomPrompt="1"/>
          </p:nvPr>
        </p:nvSpPr>
        <p:spPr>
          <a:xfrm>
            <a:off x="-8467" y="6220048"/>
            <a:ext cx="2230339" cy="468000"/>
          </a:xfrm>
          <a:solidFill>
            <a:schemeClr val="bg1"/>
          </a:solidFill>
        </p:spPr>
        <p:txBody>
          <a:bodyPr anchor="ctr"/>
          <a:lstStyle>
            <a:lvl1pPr marL="0" indent="0">
              <a:buNone/>
              <a:defRPr sz="1800"/>
            </a:lvl1pPr>
            <a:lvl2pPr marL="432000" indent="0">
              <a:buFontTx/>
              <a:buNone/>
              <a:defRPr sz="1200"/>
            </a:lvl2pPr>
          </a:lstStyle>
          <a:p>
            <a:pPr lvl="1"/>
            <a:r>
              <a:rPr lang="en-US" dirty="0"/>
              <a:t> Image credit</a:t>
            </a:r>
            <a:br>
              <a:rPr lang="en-US" dirty="0"/>
            </a:br>
            <a:r>
              <a:rPr lang="en-US" dirty="0"/>
              <a:t> goes here</a:t>
            </a:r>
          </a:p>
        </p:txBody>
      </p:sp>
    </p:spTree>
    <p:extLst>
      <p:ext uri="{BB962C8B-B14F-4D97-AF65-F5344CB8AC3E}">
        <p14:creationId xmlns:p14="http://schemas.microsoft.com/office/powerpoint/2010/main" val="4169297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 thank you and contact details">
    <p:bg>
      <p:bgPr>
        <a:solidFill>
          <a:schemeClr val="tx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976B8E08-0BB0-A44D-9A3F-7DF53AFD6D75}"/>
              </a:ext>
            </a:extLst>
          </p:cNvPr>
          <p:cNvSpPr>
            <a:spLocks noGrp="1"/>
          </p:cNvSpPr>
          <p:nvPr>
            <p:ph type="title" hasCustomPrompt="1"/>
          </p:nvPr>
        </p:nvSpPr>
        <p:spPr>
          <a:xfrm>
            <a:off x="480575" y="1592264"/>
            <a:ext cx="2699188" cy="4357686"/>
          </a:xfrm>
          <a:prstGeom prst="rect">
            <a:avLst/>
          </a:prstGeom>
        </p:spPr>
        <p:txBody>
          <a:bodyPr vert="horz" lIns="0" tIns="0" rIns="0" bIns="0" rtlCol="0" anchor="ctr" anchorCtr="0">
            <a:noAutofit/>
          </a:bodyPr>
          <a:lstStyle>
            <a:lvl1pPr>
              <a:defRPr>
                <a:solidFill>
                  <a:schemeClr val="bg1"/>
                </a:solidFill>
              </a:defRPr>
            </a:lvl1pPr>
          </a:lstStyle>
          <a:p>
            <a:r>
              <a:rPr lang="en-GB" noProof="0" dirty="0"/>
              <a:t>Thank you</a:t>
            </a:r>
            <a:endParaRPr lang="en-GB" dirty="0"/>
          </a:p>
        </p:txBody>
      </p:sp>
      <p:sp>
        <p:nvSpPr>
          <p:cNvPr id="12" name="TextBox 11">
            <a:extLst>
              <a:ext uri="{FF2B5EF4-FFF2-40B4-BE49-F238E27FC236}">
                <a16:creationId xmlns:a16="http://schemas.microsoft.com/office/drawing/2014/main" id="{CE6882B2-221E-724F-B8AA-2F0E5363E18D}"/>
              </a:ext>
            </a:extLst>
          </p:cNvPr>
          <p:cNvSpPr txBox="1"/>
          <p:nvPr userDrawn="1"/>
        </p:nvSpPr>
        <p:spPr>
          <a:xfrm>
            <a:off x="480291" y="5610903"/>
            <a:ext cx="11232284" cy="515933"/>
          </a:xfrm>
          <a:prstGeom prst="rect">
            <a:avLst/>
          </a:prstGeom>
          <a:noFill/>
        </p:spPr>
        <p:txBody>
          <a:bodyPr wrap="square" lIns="0" tIns="0" rIns="0" bIns="0" rtlCol="0" anchor="t" anchorCtr="0">
            <a:noAutofit/>
          </a:bodyPr>
          <a:lstStyle/>
          <a:p>
            <a:pPr algn="r"/>
            <a:r>
              <a:rPr lang="en-US" sz="2400" b="1" dirty="0">
                <a:solidFill>
                  <a:schemeClr val="bg1"/>
                </a:solidFill>
              </a:rPr>
              <a:t>arts.ac.uk</a:t>
            </a:r>
          </a:p>
        </p:txBody>
      </p:sp>
      <p:cxnSp>
        <p:nvCxnSpPr>
          <p:cNvPr id="8" name="Straight Connector 7">
            <a:extLst>
              <a:ext uri="{FF2B5EF4-FFF2-40B4-BE49-F238E27FC236}">
                <a16:creationId xmlns:a16="http://schemas.microsoft.com/office/drawing/2014/main" id="{13991515-FC5A-7B45-B827-6D443E93724A}"/>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6350">
            <a:solidFill>
              <a:schemeClr val="bg1"/>
            </a:solidFill>
            <a:round/>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1C27D944-9FDE-1C46-A24D-757614E0A2F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67" y="6160861"/>
            <a:ext cx="2311433" cy="525520"/>
          </a:xfrm>
          <a:prstGeom prst="rect">
            <a:avLst/>
          </a:prstGeom>
        </p:spPr>
      </p:pic>
    </p:spTree>
    <p:extLst>
      <p:ext uri="{BB962C8B-B14F-4D97-AF65-F5344CB8AC3E}">
        <p14:creationId xmlns:p14="http://schemas.microsoft.com/office/powerpoint/2010/main" val="360851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slide – dark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7DB353C-DCFB-A34A-8DF1-AD024339FD9F}"/>
              </a:ext>
            </a:extLst>
          </p:cNvPr>
          <p:cNvSpPr>
            <a:spLocks noGrp="1"/>
          </p:cNvSpPr>
          <p:nvPr>
            <p:ph type="body" sz="quarter" idx="13" hasCustomPrompt="1"/>
          </p:nvPr>
        </p:nvSpPr>
        <p:spPr>
          <a:xfrm>
            <a:off x="480000" y="226294"/>
            <a:ext cx="11233150" cy="280988"/>
          </a:xfrm>
        </p:spPr>
        <p:txBody>
          <a:bodyPr/>
          <a:lstStyle>
            <a:lvl1pPr marL="0" indent="0">
              <a:buNone/>
              <a:defRPr sz="1400" b="1">
                <a:solidFill>
                  <a:schemeClr val="bg1"/>
                </a:solidFill>
              </a:defRPr>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8" name="Title Placeholder 1">
            <a:extLst>
              <a:ext uri="{FF2B5EF4-FFF2-40B4-BE49-F238E27FC236}">
                <a16:creationId xmlns:a16="http://schemas.microsoft.com/office/drawing/2014/main" id="{F92047F7-4CA0-5744-9AC1-E8B42A808F7D}"/>
              </a:ext>
            </a:extLst>
          </p:cNvPr>
          <p:cNvSpPr>
            <a:spLocks noGrp="1"/>
          </p:cNvSpPr>
          <p:nvPr>
            <p:ph type="title" hasCustomPrompt="1"/>
          </p:nvPr>
        </p:nvSpPr>
        <p:spPr>
          <a:xfrm>
            <a:off x="480575" y="1601888"/>
            <a:ext cx="7452164" cy="4348062"/>
          </a:xfrm>
          <a:prstGeom prst="rect">
            <a:avLst/>
          </a:prstGeom>
        </p:spPr>
        <p:txBody>
          <a:bodyPr vert="horz" lIns="0" tIns="0" rIns="0" bIns="0" rtlCol="0" anchor="ctr" anchorCtr="0">
            <a:noAutofit/>
          </a:bodyPr>
          <a:lstStyle>
            <a:lvl1pPr>
              <a:defRPr>
                <a:solidFill>
                  <a:schemeClr val="bg1"/>
                </a:solidFill>
              </a:defRPr>
            </a:lvl1pPr>
          </a:lstStyle>
          <a:p>
            <a:r>
              <a:rPr lang="en-GB" noProof="0" dirty="0"/>
              <a:t>Add introduction text, chapter break or statement</a:t>
            </a:r>
            <a:endParaRPr lang="en-GB" dirty="0"/>
          </a:p>
        </p:txBody>
      </p:sp>
      <p:cxnSp>
        <p:nvCxnSpPr>
          <p:cNvPr id="7" name="Straight Connector 6">
            <a:extLst>
              <a:ext uri="{FF2B5EF4-FFF2-40B4-BE49-F238E27FC236}">
                <a16:creationId xmlns:a16="http://schemas.microsoft.com/office/drawing/2014/main" id="{87638687-87A6-6F46-AAD1-EA4CFA931544}"/>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6350">
            <a:solidFill>
              <a:schemeClr val="bg1"/>
            </a:solidFill>
            <a:round/>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8FA99CD-60B0-7C44-902D-A54371D18AE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67" y="6160861"/>
            <a:ext cx="2311433" cy="525520"/>
          </a:xfrm>
          <a:prstGeom prst="rect">
            <a:avLst/>
          </a:prstGeom>
        </p:spPr>
      </p:pic>
      <p:sp>
        <p:nvSpPr>
          <p:cNvPr id="10" name="Footer Placeholder 4">
            <a:extLst>
              <a:ext uri="{FF2B5EF4-FFF2-40B4-BE49-F238E27FC236}">
                <a16:creationId xmlns:a16="http://schemas.microsoft.com/office/drawing/2014/main" id="{CFBEFAC4-F7AD-C24D-BE28-358262C77772}"/>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bg1"/>
                </a:solidFill>
              </a:defRPr>
            </a:lvl1pPr>
          </a:lstStyle>
          <a:p>
            <a:pPr algn="r"/>
            <a:r>
              <a:rPr lang="en-GB" dirty="0"/>
              <a:t>Presentation Title [To change text: Insert &gt; Header and Footer]</a:t>
            </a:r>
          </a:p>
        </p:txBody>
      </p:sp>
      <p:sp>
        <p:nvSpPr>
          <p:cNvPr id="9" name="Slide Number Placeholder 5">
            <a:extLst>
              <a:ext uri="{FF2B5EF4-FFF2-40B4-BE49-F238E27FC236}">
                <a16:creationId xmlns:a16="http://schemas.microsoft.com/office/drawing/2014/main" id="{39F97D54-560C-9749-BD60-0BBA622B509A}"/>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bg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51393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slide – light grey">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7DB353C-DCFB-A34A-8DF1-AD024339FD9F}"/>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dirty="0"/>
              <a:t>Optional chapter heading </a:t>
            </a:r>
          </a:p>
        </p:txBody>
      </p:sp>
      <p:sp>
        <p:nvSpPr>
          <p:cNvPr id="8" name="Title Placeholder 1">
            <a:extLst>
              <a:ext uri="{FF2B5EF4-FFF2-40B4-BE49-F238E27FC236}">
                <a16:creationId xmlns:a16="http://schemas.microsoft.com/office/drawing/2014/main" id="{2ED10ED7-0D2C-2B42-B172-79A652121B24}"/>
              </a:ext>
            </a:extLst>
          </p:cNvPr>
          <p:cNvSpPr>
            <a:spLocks noGrp="1"/>
          </p:cNvSpPr>
          <p:nvPr>
            <p:ph type="title" hasCustomPrompt="1"/>
          </p:nvPr>
        </p:nvSpPr>
        <p:spPr>
          <a:xfrm>
            <a:off x="480575" y="1601888"/>
            <a:ext cx="7452164" cy="4348062"/>
          </a:xfrm>
          <a:prstGeom prst="rect">
            <a:avLst/>
          </a:prstGeom>
        </p:spPr>
        <p:txBody>
          <a:bodyPr vert="horz" lIns="0" tIns="0" rIns="0" bIns="0" rtlCol="0" anchor="ctr" anchorCtr="0">
            <a:noAutofit/>
          </a:bodyPr>
          <a:lstStyle>
            <a:lvl1pPr>
              <a:defRPr>
                <a:solidFill>
                  <a:schemeClr val="tx1"/>
                </a:solidFill>
              </a:defRPr>
            </a:lvl1pPr>
          </a:lstStyle>
          <a:p>
            <a:r>
              <a:rPr lang="en-GB" noProof="0" dirty="0"/>
              <a:t>Add introduction text, chapter break or statement</a:t>
            </a:r>
            <a:endParaRPr lang="en-GB" dirty="0"/>
          </a:p>
        </p:txBody>
      </p:sp>
      <p:cxnSp>
        <p:nvCxnSpPr>
          <p:cNvPr id="7" name="Straight Connector 6">
            <a:extLst>
              <a:ext uri="{FF2B5EF4-FFF2-40B4-BE49-F238E27FC236}">
                <a16:creationId xmlns:a16="http://schemas.microsoft.com/office/drawing/2014/main" id="{87638687-87A6-6F46-AAD1-EA4CFA931544}"/>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6350">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13E7FD9C-B2A9-AC4B-A9FE-0686D6AC76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1" name="Footer Placeholder 4">
            <a:extLst>
              <a:ext uri="{FF2B5EF4-FFF2-40B4-BE49-F238E27FC236}">
                <a16:creationId xmlns:a16="http://schemas.microsoft.com/office/drawing/2014/main" id="{17A17EA1-5116-8F40-8702-D94B6BF3A76A}"/>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9" name="Slide Number Placeholder 5">
            <a:extLst>
              <a:ext uri="{FF2B5EF4-FFF2-40B4-BE49-F238E27FC236}">
                <a16:creationId xmlns:a16="http://schemas.microsoft.com/office/drawing/2014/main" id="{DB408155-3457-2846-9BCF-11FB56DCF34B}"/>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2470975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ingle column">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F7DE77F0-5E8F-F445-AB32-F30736265559}"/>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dirty="0"/>
              <a:t>Optional chapter heading </a:t>
            </a:r>
          </a:p>
        </p:txBody>
      </p:sp>
      <p:sp>
        <p:nvSpPr>
          <p:cNvPr id="17" name="Title 1">
            <a:extLst>
              <a:ext uri="{FF2B5EF4-FFF2-40B4-BE49-F238E27FC236}">
                <a16:creationId xmlns:a16="http://schemas.microsoft.com/office/drawing/2014/main" id="{C36DDD88-F5A8-0D44-B7D8-EAAB62AC4A28}"/>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dirty="0"/>
              <a:t>Add Title</a:t>
            </a:r>
          </a:p>
        </p:txBody>
      </p:sp>
      <p:sp>
        <p:nvSpPr>
          <p:cNvPr id="5" name="Text Placeholder 4">
            <a:extLst>
              <a:ext uri="{FF2B5EF4-FFF2-40B4-BE49-F238E27FC236}">
                <a16:creationId xmlns:a16="http://schemas.microsoft.com/office/drawing/2014/main" id="{1AA3A0A6-2360-E749-813F-4C2BB76956BA}"/>
              </a:ext>
            </a:extLst>
          </p:cNvPr>
          <p:cNvSpPr>
            <a:spLocks noGrp="1"/>
          </p:cNvSpPr>
          <p:nvPr>
            <p:ph type="body" sz="quarter" idx="15"/>
          </p:nvPr>
        </p:nvSpPr>
        <p:spPr>
          <a:xfrm>
            <a:off x="479426" y="1592263"/>
            <a:ext cx="8388349" cy="4357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0" name="Straight Connector 19">
            <a:extLst>
              <a:ext uri="{FF2B5EF4-FFF2-40B4-BE49-F238E27FC236}">
                <a16:creationId xmlns:a16="http://schemas.microsoft.com/office/drawing/2014/main" id="{37768CFC-6AEF-D744-A23B-B3F7B1CC16C5}"/>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7F5ADFD-39E3-E643-8EE5-C924A226ED0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2" name="Footer Placeholder 4">
            <a:extLst>
              <a:ext uri="{FF2B5EF4-FFF2-40B4-BE49-F238E27FC236}">
                <a16:creationId xmlns:a16="http://schemas.microsoft.com/office/drawing/2014/main" id="{F244053C-E493-6C4D-9CEF-16DB2081F03D}"/>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0" name="Slide Number Placeholder 5">
            <a:extLst>
              <a:ext uri="{FF2B5EF4-FFF2-40B4-BE49-F238E27FC236}">
                <a16:creationId xmlns:a16="http://schemas.microsoft.com/office/drawing/2014/main" id="{D93710B7-7EB9-FA45-A0FE-45B364844F30}"/>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55422433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24C29ADA-2C74-8848-9D73-1968630AA92F}"/>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6" name="Title 1">
            <a:extLst>
              <a:ext uri="{FF2B5EF4-FFF2-40B4-BE49-F238E27FC236}">
                <a16:creationId xmlns:a16="http://schemas.microsoft.com/office/drawing/2014/main" id="{0380B404-1F62-4A41-813F-C9C69982E6F1}"/>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5" name="Text Placeholder 4">
            <a:extLst>
              <a:ext uri="{FF2B5EF4-FFF2-40B4-BE49-F238E27FC236}">
                <a16:creationId xmlns:a16="http://schemas.microsoft.com/office/drawing/2014/main" id="{1AA3A0A6-2360-E749-813F-4C2BB76956BA}"/>
              </a:ext>
            </a:extLst>
          </p:cNvPr>
          <p:cNvSpPr>
            <a:spLocks noGrp="1"/>
          </p:cNvSpPr>
          <p:nvPr>
            <p:ph type="body" sz="quarter" idx="15"/>
          </p:nvPr>
        </p:nvSpPr>
        <p:spPr>
          <a:xfrm>
            <a:off x="479426" y="1592263"/>
            <a:ext cx="11232573" cy="4357686"/>
          </a:xfrm>
        </p:spPr>
        <p:txBody>
          <a:bodyPr numCol="2" spcCol="720000"/>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EA99F18A-DC93-8D43-B5EA-B3DEB27CA050}"/>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A054028-703C-3542-A5B2-94B4FC73C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8" name="Footer Placeholder 4">
            <a:extLst>
              <a:ext uri="{FF2B5EF4-FFF2-40B4-BE49-F238E27FC236}">
                <a16:creationId xmlns:a16="http://schemas.microsoft.com/office/drawing/2014/main" id="{6999A4BE-B528-B04B-85B9-C6C54914FB1F}"/>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3" name="Slide Number Placeholder 5">
            <a:extLst>
              <a:ext uri="{FF2B5EF4-FFF2-40B4-BE49-F238E27FC236}">
                <a16:creationId xmlns:a16="http://schemas.microsoft.com/office/drawing/2014/main" id="{6F507F58-E567-5F48-A2BB-D93CE6CA19D6}"/>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258798727"/>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24C29ADA-2C74-8848-9D73-1968630AA92F}"/>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6" name="Title 1">
            <a:extLst>
              <a:ext uri="{FF2B5EF4-FFF2-40B4-BE49-F238E27FC236}">
                <a16:creationId xmlns:a16="http://schemas.microsoft.com/office/drawing/2014/main" id="{0380B404-1F62-4A41-813F-C9C69982E6F1}"/>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5" name="Text Placeholder 4">
            <a:extLst>
              <a:ext uri="{FF2B5EF4-FFF2-40B4-BE49-F238E27FC236}">
                <a16:creationId xmlns:a16="http://schemas.microsoft.com/office/drawing/2014/main" id="{1AA3A0A6-2360-E749-813F-4C2BB76956BA}"/>
              </a:ext>
            </a:extLst>
          </p:cNvPr>
          <p:cNvSpPr>
            <a:spLocks noGrp="1"/>
          </p:cNvSpPr>
          <p:nvPr>
            <p:ph type="body" sz="quarter" idx="15"/>
          </p:nvPr>
        </p:nvSpPr>
        <p:spPr>
          <a:xfrm>
            <a:off x="479426" y="1592263"/>
            <a:ext cx="11232573" cy="4357686"/>
          </a:xfrm>
        </p:spPr>
        <p:txBody>
          <a:bodyPr numCol="3" spcCol="360000"/>
          <a:lstStyle>
            <a:lvl1pPr>
              <a:defRPr/>
            </a:lvl1pPr>
            <a:lvl2pPr>
              <a:defRPr/>
            </a:lvl2pPr>
            <a:lvl3pPr>
              <a:defRPr/>
            </a:lvl3pPr>
            <a:lvl4pPr>
              <a:defRPr/>
            </a:lvl4pPr>
            <a:lvl5pPr marL="432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96CFDA8-D52D-404B-9F32-67F3F898B7EE}"/>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317D0C7-1A24-284B-A267-563D73DBA34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8" name="Footer Placeholder 4">
            <a:extLst>
              <a:ext uri="{FF2B5EF4-FFF2-40B4-BE49-F238E27FC236}">
                <a16:creationId xmlns:a16="http://schemas.microsoft.com/office/drawing/2014/main" id="{31CFFB53-9114-8B44-A6EB-A212D0D24CBB}"/>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3" name="Slide Number Placeholder 5">
            <a:extLst>
              <a:ext uri="{FF2B5EF4-FFF2-40B4-BE49-F238E27FC236}">
                <a16:creationId xmlns:a16="http://schemas.microsoft.com/office/drawing/2014/main" id="{029C99F5-47F2-ED4E-A070-12B5B7C3CD01}"/>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14239701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68EFA127-AF66-DF47-AE0A-5AE59DEEA3CA}"/>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15" name="Title 1">
            <a:extLst>
              <a:ext uri="{FF2B5EF4-FFF2-40B4-BE49-F238E27FC236}">
                <a16:creationId xmlns:a16="http://schemas.microsoft.com/office/drawing/2014/main" id="{75BF9F6A-185E-D049-AB08-15D7583E12A2}"/>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5" name="Text Placeholder 4">
            <a:extLst>
              <a:ext uri="{FF2B5EF4-FFF2-40B4-BE49-F238E27FC236}">
                <a16:creationId xmlns:a16="http://schemas.microsoft.com/office/drawing/2014/main" id="{1AA3A0A6-2360-E749-813F-4C2BB76956BA}"/>
              </a:ext>
            </a:extLst>
          </p:cNvPr>
          <p:cNvSpPr>
            <a:spLocks noGrp="1"/>
          </p:cNvSpPr>
          <p:nvPr>
            <p:ph type="body" sz="quarter" idx="15"/>
          </p:nvPr>
        </p:nvSpPr>
        <p:spPr>
          <a:xfrm>
            <a:off x="479426" y="1592263"/>
            <a:ext cx="5520573" cy="4357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11" descr="Add chart, table or image here">
            <a:extLst>
              <a:ext uri="{FF2B5EF4-FFF2-40B4-BE49-F238E27FC236}">
                <a16:creationId xmlns:a16="http://schemas.microsoft.com/office/drawing/2014/main" id="{A6E03B43-8C85-3146-B22E-4FD9A082F70A}"/>
              </a:ext>
            </a:extLst>
          </p:cNvPr>
          <p:cNvSpPr>
            <a:spLocks noGrp="1"/>
          </p:cNvSpPr>
          <p:nvPr>
            <p:ph sz="quarter" idx="16" hasCustomPrompt="1"/>
          </p:nvPr>
        </p:nvSpPr>
        <p:spPr>
          <a:xfrm>
            <a:off x="6191251" y="1592262"/>
            <a:ext cx="5520267" cy="4357687"/>
          </a:xfrm>
        </p:spPr>
        <p:txBody>
          <a:bodyPr/>
          <a:lstStyle>
            <a:lvl1pPr marL="0" indent="0">
              <a:buNone/>
              <a:defRPr sz="1600"/>
            </a:lvl1pPr>
          </a:lstStyle>
          <a:p>
            <a:pPr lvl="0"/>
            <a:r>
              <a:rPr lang="en-US"/>
              <a:t>Add chart/table/photo</a:t>
            </a:r>
            <a:endParaRPr lang="en-GB"/>
          </a:p>
        </p:txBody>
      </p:sp>
      <p:cxnSp>
        <p:nvCxnSpPr>
          <p:cNvPr id="12" name="Straight Connector 11">
            <a:extLst>
              <a:ext uri="{FF2B5EF4-FFF2-40B4-BE49-F238E27FC236}">
                <a16:creationId xmlns:a16="http://schemas.microsoft.com/office/drawing/2014/main" id="{26DD6696-3FA5-8E4E-B7A1-26C67A1C974F}"/>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F1BEC03-7B38-3D42-81F5-9CC4A2A822A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19" name="Footer Placeholder 4">
            <a:extLst>
              <a:ext uri="{FF2B5EF4-FFF2-40B4-BE49-F238E27FC236}">
                <a16:creationId xmlns:a16="http://schemas.microsoft.com/office/drawing/2014/main" id="{0C3FEA33-AC9B-6043-9DDD-CE162D572A6B}"/>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3" name="Slide Number Placeholder 5">
            <a:extLst>
              <a:ext uri="{FF2B5EF4-FFF2-40B4-BE49-F238E27FC236}">
                <a16:creationId xmlns:a16="http://schemas.microsoft.com/office/drawing/2014/main" id="{58FE6DA1-D5C2-9742-9034-655CED407756}"/>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456931914"/>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DE77F893-67C0-CE4F-A59D-E2C0A7A456E9}"/>
              </a:ext>
            </a:extLst>
          </p:cNvPr>
          <p:cNvSpPr>
            <a:spLocks noGrp="1"/>
          </p:cNvSpPr>
          <p:nvPr>
            <p:ph type="body" sz="quarter" idx="13" hasCustomPrompt="1"/>
          </p:nvPr>
        </p:nvSpPr>
        <p:spPr>
          <a:xfrm>
            <a:off x="480000" y="226294"/>
            <a:ext cx="11233150" cy="280988"/>
          </a:xfrm>
        </p:spPr>
        <p:txBody>
          <a:bodyPr/>
          <a:lstStyle>
            <a:lvl1pPr marL="0" indent="0">
              <a:buNone/>
              <a:defRPr sz="1400" b="1"/>
            </a:lvl1pPr>
            <a:lvl2pPr marL="432000" indent="0">
              <a:buNone/>
              <a:defRPr sz="1600"/>
            </a:lvl2pPr>
            <a:lvl3pPr marL="432000" indent="0">
              <a:buNone/>
              <a:defRPr sz="1600"/>
            </a:lvl3pPr>
            <a:lvl4pPr marL="0" indent="0">
              <a:buNone/>
              <a:defRPr sz="1600"/>
            </a:lvl4pPr>
            <a:lvl5pPr marL="432000" indent="0">
              <a:buNone/>
              <a:defRPr sz="1600"/>
            </a:lvl5pPr>
          </a:lstStyle>
          <a:p>
            <a:pPr lvl="0"/>
            <a:r>
              <a:rPr lang="en-US"/>
              <a:t>Optional chapter heading </a:t>
            </a:r>
          </a:p>
        </p:txBody>
      </p:sp>
      <p:sp>
        <p:nvSpPr>
          <p:cNvPr id="20" name="Title 1">
            <a:extLst>
              <a:ext uri="{FF2B5EF4-FFF2-40B4-BE49-F238E27FC236}">
                <a16:creationId xmlns:a16="http://schemas.microsoft.com/office/drawing/2014/main" id="{2F15A368-1733-764C-B16B-70BDFCDA4CD0}"/>
              </a:ext>
            </a:extLst>
          </p:cNvPr>
          <p:cNvSpPr>
            <a:spLocks noGrp="1"/>
          </p:cNvSpPr>
          <p:nvPr>
            <p:ph type="ctrTitle" hasCustomPrompt="1"/>
          </p:nvPr>
        </p:nvSpPr>
        <p:spPr>
          <a:xfrm>
            <a:off x="480575" y="479699"/>
            <a:ext cx="11232000" cy="720000"/>
          </a:xfrm>
        </p:spPr>
        <p:txBody>
          <a:bodyPr anchor="b" anchorCtr="0"/>
          <a:lstStyle>
            <a:lvl1pPr algn="l">
              <a:defRPr sz="3800">
                <a:solidFill>
                  <a:schemeClr val="tx1"/>
                </a:solidFill>
              </a:defRPr>
            </a:lvl1pPr>
          </a:lstStyle>
          <a:p>
            <a:r>
              <a:rPr lang="en-GB" noProof="0"/>
              <a:t>Add Title</a:t>
            </a:r>
          </a:p>
        </p:txBody>
      </p:sp>
      <p:sp>
        <p:nvSpPr>
          <p:cNvPr id="5" name="Text Placeholder 4">
            <a:extLst>
              <a:ext uri="{FF2B5EF4-FFF2-40B4-BE49-F238E27FC236}">
                <a16:creationId xmlns:a16="http://schemas.microsoft.com/office/drawing/2014/main" id="{1AA3A0A6-2360-E749-813F-4C2BB76956BA}"/>
              </a:ext>
            </a:extLst>
          </p:cNvPr>
          <p:cNvSpPr>
            <a:spLocks noGrp="1"/>
          </p:cNvSpPr>
          <p:nvPr>
            <p:ph type="body" sz="quarter" idx="15"/>
          </p:nvPr>
        </p:nvSpPr>
        <p:spPr>
          <a:xfrm>
            <a:off x="479998" y="1602535"/>
            <a:ext cx="6479602" cy="4347415"/>
          </a:xfrm>
        </p:spPr>
        <p:txBody>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Picture Placeholder 3" descr="Add image here"/>
          <p:cNvSpPr>
            <a:spLocks noGrp="1"/>
          </p:cNvSpPr>
          <p:nvPr>
            <p:ph type="pic" sz="quarter" idx="10"/>
          </p:nvPr>
        </p:nvSpPr>
        <p:spPr>
          <a:xfrm>
            <a:off x="8075613" y="1602536"/>
            <a:ext cx="3636387" cy="2088000"/>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sp>
        <p:nvSpPr>
          <p:cNvPr id="18" name="Picture Placeholder 3" descr="Add image here or remove placeholder box if not required">
            <a:extLst>
              <a:ext uri="{FF2B5EF4-FFF2-40B4-BE49-F238E27FC236}">
                <a16:creationId xmlns:a16="http://schemas.microsoft.com/office/drawing/2014/main" id="{856F6CC8-311C-B64C-8916-5A1222AAACF9}"/>
              </a:ext>
            </a:extLst>
          </p:cNvPr>
          <p:cNvSpPr>
            <a:spLocks noGrp="1"/>
          </p:cNvSpPr>
          <p:nvPr>
            <p:ph type="pic" sz="quarter" idx="16"/>
          </p:nvPr>
        </p:nvSpPr>
        <p:spPr>
          <a:xfrm>
            <a:off x="8075613" y="3843729"/>
            <a:ext cx="3636000" cy="2088000"/>
          </a:xfrm>
          <a:prstGeom prst="rect">
            <a:avLst/>
          </a:prstGeom>
        </p:spPr>
        <p:txBody>
          <a:bodyPr anchor="t" anchorCtr="0"/>
          <a:lstStyle>
            <a:lvl1pPr marL="0" indent="0" algn="ctr">
              <a:buNone/>
              <a:defRPr sz="1600">
                <a:solidFill>
                  <a:schemeClr val="tx1"/>
                </a:solidFill>
              </a:defRPr>
            </a:lvl1pPr>
          </a:lstStyle>
          <a:p>
            <a:r>
              <a:rPr lang="en-US" dirty="0"/>
              <a:t>Click icon to add picture</a:t>
            </a:r>
            <a:endParaRPr lang="en-GB" dirty="0"/>
          </a:p>
        </p:txBody>
      </p:sp>
      <p:cxnSp>
        <p:nvCxnSpPr>
          <p:cNvPr id="13" name="Straight Connector 12">
            <a:extLst>
              <a:ext uri="{FF2B5EF4-FFF2-40B4-BE49-F238E27FC236}">
                <a16:creationId xmlns:a16="http://schemas.microsoft.com/office/drawing/2014/main" id="{2331FF65-03E8-8A49-B200-30B7E9B5FC39}"/>
              </a:ext>
              <a:ext uri="{C183D7F6-B498-43B3-948B-1728B52AA6E4}">
                <adec:decorative xmlns:adec="http://schemas.microsoft.com/office/drawing/2017/decorative" val="1"/>
              </a:ext>
            </a:extLst>
          </p:cNvPr>
          <p:cNvCxnSpPr>
            <a:cxnSpLocks/>
          </p:cNvCxnSpPr>
          <p:nvPr userDrawn="1"/>
        </p:nvCxnSpPr>
        <p:spPr>
          <a:xfrm>
            <a:off x="479426" y="6097460"/>
            <a:ext cx="11233149" cy="0"/>
          </a:xfrm>
          <a:prstGeom prst="line">
            <a:avLst/>
          </a:prstGeom>
          <a:ln w="3175">
            <a:solidFill>
              <a:schemeClr val="tx1">
                <a:lumMod val="95000"/>
                <a:lumOff val="5000"/>
              </a:schemeClr>
            </a:solidFill>
            <a:roun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F28AEA-385F-9043-AE4C-DAEF90A5CD3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60" y="6152044"/>
            <a:ext cx="2317518" cy="530207"/>
          </a:xfrm>
          <a:prstGeom prst="rect">
            <a:avLst/>
          </a:prstGeom>
        </p:spPr>
      </p:pic>
      <p:sp>
        <p:nvSpPr>
          <p:cNvPr id="22" name="Footer Placeholder 4">
            <a:extLst>
              <a:ext uri="{FF2B5EF4-FFF2-40B4-BE49-F238E27FC236}">
                <a16:creationId xmlns:a16="http://schemas.microsoft.com/office/drawing/2014/main" id="{3FCB8051-DAAA-514B-972B-6B1708BD24EF}"/>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
        <p:nvSpPr>
          <p:cNvPr id="14" name="Slide Number Placeholder 5">
            <a:extLst>
              <a:ext uri="{FF2B5EF4-FFF2-40B4-BE49-F238E27FC236}">
                <a16:creationId xmlns:a16="http://schemas.microsoft.com/office/drawing/2014/main" id="{63848389-282B-0C4B-90ED-D81CEE670DA9}"/>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Tree>
    <p:extLst>
      <p:ext uri="{BB962C8B-B14F-4D97-AF65-F5344CB8AC3E}">
        <p14:creationId xmlns:p14="http://schemas.microsoft.com/office/powerpoint/2010/main" val="32395304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8353D-46A7-2448-89A2-82D8D5FD32C9}"/>
              </a:ext>
            </a:extLst>
          </p:cNvPr>
          <p:cNvSpPr>
            <a:spLocks noGrp="1"/>
          </p:cNvSpPr>
          <p:nvPr>
            <p:ph type="title"/>
          </p:nvPr>
        </p:nvSpPr>
        <p:spPr>
          <a:xfrm>
            <a:off x="480000" y="509953"/>
            <a:ext cx="11232001" cy="689471"/>
          </a:xfrm>
          <a:prstGeom prst="rect">
            <a:avLst/>
          </a:prstGeom>
        </p:spPr>
        <p:txBody>
          <a:bodyPr vert="horz" lIns="0" tIns="0" rIns="0" bIns="0" rtlCol="0" anchor="b" anchorCtr="0">
            <a:noAutofit/>
          </a:bodyPr>
          <a:lstStyle/>
          <a:p>
            <a:r>
              <a:rPr lang="en-US" noProof="0"/>
              <a:t>Click to edit Master title style</a:t>
            </a:r>
            <a:endParaRPr lang="en-GB"/>
          </a:p>
        </p:txBody>
      </p:sp>
      <p:sp>
        <p:nvSpPr>
          <p:cNvPr id="3" name="Text Placeholder 2">
            <a:extLst>
              <a:ext uri="{FF2B5EF4-FFF2-40B4-BE49-F238E27FC236}">
                <a16:creationId xmlns:a16="http://schemas.microsoft.com/office/drawing/2014/main" id="{4F85E140-9D5F-0646-BC1E-1FBC73E967D8}"/>
              </a:ext>
            </a:extLst>
          </p:cNvPr>
          <p:cNvSpPr>
            <a:spLocks noGrp="1"/>
          </p:cNvSpPr>
          <p:nvPr>
            <p:ph type="body" idx="1"/>
          </p:nvPr>
        </p:nvSpPr>
        <p:spPr>
          <a:xfrm>
            <a:off x="480575" y="1597880"/>
            <a:ext cx="112320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noProof="0" dirty="0"/>
          </a:p>
        </p:txBody>
      </p:sp>
      <p:sp>
        <p:nvSpPr>
          <p:cNvPr id="6" name="Slide Number Placeholder 5">
            <a:extLst>
              <a:ext uri="{FF2B5EF4-FFF2-40B4-BE49-F238E27FC236}">
                <a16:creationId xmlns:a16="http://schemas.microsoft.com/office/drawing/2014/main" id="{3042AE4E-44FE-7E4B-AF1A-860913C2F474}"/>
              </a:ext>
            </a:extLst>
          </p:cNvPr>
          <p:cNvSpPr>
            <a:spLocks noGrp="1"/>
          </p:cNvSpPr>
          <p:nvPr>
            <p:ph type="sldNum" sz="quarter" idx="4"/>
          </p:nvPr>
        </p:nvSpPr>
        <p:spPr>
          <a:xfrm>
            <a:off x="11297920" y="6356351"/>
            <a:ext cx="414080" cy="365125"/>
          </a:xfrm>
          <a:prstGeom prst="rect">
            <a:avLst/>
          </a:prstGeom>
        </p:spPr>
        <p:txBody>
          <a:bodyPr vert="horz" lIns="0" tIns="0" rIns="0" bIns="0" rtlCol="0" anchor="ctr"/>
          <a:lstStyle>
            <a:lvl1pPr algn="r">
              <a:defRPr sz="1200">
                <a:solidFill>
                  <a:schemeClr val="tx1"/>
                </a:solidFill>
              </a:defRPr>
            </a:lvl1pPr>
          </a:lstStyle>
          <a:p>
            <a:fld id="{2CC19541-5F6E-2C4C-BF21-196C1C8E2E31}" type="slidenum">
              <a:rPr lang="en-GB" smtClean="0"/>
              <a:pPr/>
              <a:t>‹#›</a:t>
            </a:fld>
            <a:r>
              <a:rPr lang="en-GB" dirty="0"/>
              <a:t> </a:t>
            </a:r>
          </a:p>
        </p:txBody>
      </p:sp>
      <p:sp>
        <p:nvSpPr>
          <p:cNvPr id="5" name="Footer Placeholder 4">
            <a:extLst>
              <a:ext uri="{FF2B5EF4-FFF2-40B4-BE49-F238E27FC236}">
                <a16:creationId xmlns:a16="http://schemas.microsoft.com/office/drawing/2014/main" id="{B5249DCB-2F53-A44C-9480-CDBE29F0F244}"/>
              </a:ext>
            </a:extLst>
          </p:cNvPr>
          <p:cNvSpPr>
            <a:spLocks noGrp="1"/>
          </p:cNvSpPr>
          <p:nvPr>
            <p:ph type="ftr" sz="quarter" idx="3"/>
          </p:nvPr>
        </p:nvSpPr>
        <p:spPr>
          <a:xfrm>
            <a:off x="3324224" y="6356351"/>
            <a:ext cx="7973696" cy="365125"/>
          </a:xfrm>
          <a:prstGeom prst="rect">
            <a:avLst/>
          </a:prstGeom>
        </p:spPr>
        <p:txBody>
          <a:bodyPr vert="horz" lIns="0" tIns="0" rIns="0" bIns="0" rtlCol="0" anchor="ctr"/>
          <a:lstStyle>
            <a:lvl1pPr algn="l">
              <a:defRPr sz="1200">
                <a:solidFill>
                  <a:schemeClr val="tx1"/>
                </a:solidFill>
              </a:defRPr>
            </a:lvl1pPr>
          </a:lstStyle>
          <a:p>
            <a:pPr algn="r"/>
            <a:r>
              <a:rPr lang="en-GB" dirty="0"/>
              <a:t>Presentation Title [To change text: Insert &gt; Header and Footer]</a:t>
            </a:r>
          </a:p>
        </p:txBody>
      </p:sp>
    </p:spTree>
    <p:extLst>
      <p:ext uri="{BB962C8B-B14F-4D97-AF65-F5344CB8AC3E}">
        <p14:creationId xmlns:p14="http://schemas.microsoft.com/office/powerpoint/2010/main" val="318719275"/>
      </p:ext>
    </p:extLst>
  </p:cSld>
  <p:clrMap bg1="lt1" tx1="dk1" bg2="lt2" tx2="dk2" accent1="accent1" accent2="accent2" accent3="accent3" accent4="accent4" accent5="accent5" accent6="accent6" hlink="hlink" folHlink="folHlink"/>
  <p:sldLayoutIdLst>
    <p:sldLayoutId id="2147484171" r:id="rId1"/>
    <p:sldLayoutId id="2147484098" r:id="rId2"/>
    <p:sldLayoutId id="2147484093" r:id="rId3"/>
    <p:sldLayoutId id="2147484176" r:id="rId4"/>
    <p:sldLayoutId id="2147484175" r:id="rId5"/>
    <p:sldLayoutId id="2147484073" r:id="rId6"/>
    <p:sldLayoutId id="2147484177" r:id="rId7"/>
    <p:sldLayoutId id="2147484174" r:id="rId8"/>
    <p:sldLayoutId id="2147484094" r:id="rId9"/>
    <p:sldLayoutId id="2147484062" r:id="rId10"/>
    <p:sldLayoutId id="2147484095" r:id="rId11"/>
    <p:sldLayoutId id="2147484182" r:id="rId12"/>
    <p:sldLayoutId id="2147484178" r:id="rId13"/>
    <p:sldLayoutId id="2147484179" r:id="rId14"/>
    <p:sldLayoutId id="2147484180" r:id="rId15"/>
    <p:sldLayoutId id="2147484181" r:id="rId16"/>
    <p:sldLayoutId id="2147484074" r:id="rId17"/>
    <p:sldLayoutId id="2147484075" r:id="rId18"/>
    <p:sldLayoutId id="2147484097" r:id="rId19"/>
    <p:sldLayoutId id="2147484082" r:id="rId20"/>
    <p:sldLayoutId id="2147484173" r:id="rId21"/>
  </p:sldLayoutIdLst>
  <p:hf hdr="0" dt="0"/>
  <p:txStyles>
    <p:titleStyle>
      <a:lvl1pPr algn="l" defTabSz="914400" rtl="0" eaLnBrk="1" latinLnBrk="0" hangingPunct="1">
        <a:lnSpc>
          <a:spcPct val="90000"/>
        </a:lnSpc>
        <a:spcBef>
          <a:spcPct val="0"/>
        </a:spcBef>
        <a:buNone/>
        <a:defRPr sz="3800" b="1" kern="1200" spc="-10" baseline="0">
          <a:solidFill>
            <a:schemeClr val="tx1"/>
          </a:solidFill>
          <a:latin typeface="+mj-lt"/>
          <a:ea typeface="+mj-ea"/>
          <a:cs typeface="+mj-cs"/>
        </a:defRPr>
      </a:lvl1pPr>
    </p:titleStyle>
    <p:body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378" userDrawn="1">
          <p15:clr>
            <a:srgbClr val="F26B43"/>
          </p15:clr>
        </p15:guide>
        <p15:guide id="4" pos="302" userDrawn="1">
          <p15:clr>
            <a:srgbClr val="F26B43"/>
          </p15:clr>
        </p15:guide>
        <p15:guide id="5" pos="824" userDrawn="1">
          <p15:clr>
            <a:srgbClr val="F26B43"/>
          </p15:clr>
        </p15:guide>
        <p15:guide id="6" pos="914" userDrawn="1">
          <p15:clr>
            <a:srgbClr val="F26B43"/>
          </p15:clr>
        </p15:guide>
        <p15:guide id="7" pos="1413" userDrawn="1">
          <p15:clr>
            <a:srgbClr val="F26B43"/>
          </p15:clr>
        </p15:guide>
        <p15:guide id="8" pos="1504" userDrawn="1">
          <p15:clr>
            <a:srgbClr val="F26B43"/>
          </p15:clr>
        </p15:guide>
        <p15:guide id="9" pos="2003" userDrawn="1">
          <p15:clr>
            <a:srgbClr val="F26B43"/>
          </p15:clr>
        </p15:guide>
        <p15:guide id="10" pos="2094" userDrawn="1">
          <p15:clr>
            <a:srgbClr val="F26B43"/>
          </p15:clr>
        </p15:guide>
        <p15:guide id="11" pos="2593" userDrawn="1">
          <p15:clr>
            <a:srgbClr val="F26B43"/>
          </p15:clr>
        </p15:guide>
        <p15:guide id="12" pos="2683" userDrawn="1">
          <p15:clr>
            <a:srgbClr val="F26B43"/>
          </p15:clr>
        </p15:guide>
        <p15:guide id="13" pos="3205" userDrawn="1">
          <p15:clr>
            <a:srgbClr val="F26B43"/>
          </p15:clr>
        </p15:guide>
        <p15:guide id="14" pos="3296" userDrawn="1">
          <p15:clr>
            <a:srgbClr val="F26B43"/>
          </p15:clr>
        </p15:guide>
        <p15:guide id="15" pos="3795" userDrawn="1">
          <p15:clr>
            <a:srgbClr val="F26B43"/>
          </p15:clr>
        </p15:guide>
        <p15:guide id="16" pos="3885" userDrawn="1">
          <p15:clr>
            <a:srgbClr val="F26B43"/>
          </p15:clr>
        </p15:guide>
        <p15:guide id="17" pos="4384" userDrawn="1">
          <p15:clr>
            <a:srgbClr val="F26B43"/>
          </p15:clr>
        </p15:guide>
        <p15:guide id="18" pos="4475" userDrawn="1">
          <p15:clr>
            <a:srgbClr val="F26B43"/>
          </p15:clr>
        </p15:guide>
        <p15:guide id="19" pos="4997" userDrawn="1">
          <p15:clr>
            <a:srgbClr val="F26B43"/>
          </p15:clr>
        </p15:guide>
        <p15:guide id="20" pos="5087" userDrawn="1">
          <p15:clr>
            <a:srgbClr val="F26B43"/>
          </p15:clr>
        </p15:guide>
        <p15:guide id="21" pos="5586" userDrawn="1">
          <p15:clr>
            <a:srgbClr val="F26B43"/>
          </p15:clr>
        </p15:guide>
        <p15:guide id="22" pos="5677" userDrawn="1">
          <p15:clr>
            <a:srgbClr val="F26B43"/>
          </p15:clr>
        </p15:guide>
        <p15:guide id="23" pos="6176" userDrawn="1">
          <p15:clr>
            <a:srgbClr val="F26B43"/>
          </p15:clr>
        </p15:guide>
        <p15:guide id="24" pos="6267" userDrawn="1">
          <p15:clr>
            <a:srgbClr val="F26B43"/>
          </p15:clr>
        </p15:guide>
        <p15:guide id="25" pos="6766" userDrawn="1">
          <p15:clr>
            <a:srgbClr val="F26B43"/>
          </p15:clr>
        </p15:guide>
        <p15:guide id="26" pos="6856" userDrawn="1">
          <p15:clr>
            <a:srgbClr val="F26B43"/>
          </p15:clr>
        </p15:guide>
        <p15:guide id="27" orient="horz" pos="1003" userDrawn="1">
          <p15:clr>
            <a:srgbClr val="F26B43"/>
          </p15:clr>
        </p15:guide>
        <p15:guide id="28" orient="horz" pos="3748" userDrawn="1">
          <p15:clr>
            <a:srgbClr val="F26B43"/>
          </p15:clr>
        </p15:guide>
        <p15:guide id="29" orient="horz" pos="686" userDrawn="1">
          <p15:clr>
            <a:srgbClr val="F26B43"/>
          </p15:clr>
        </p15:guide>
        <p15:guide id="30" orient="horz" pos="4156" userDrawn="1">
          <p15:clr>
            <a:srgbClr val="F26B43"/>
          </p15:clr>
        </p15:guide>
        <p15:guide id="31" orient="horz" pos="25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6FE8F9AA-61ED-3C43-A464-AC5B5E179BBE}"/>
              </a:ext>
            </a:extLst>
          </p:cNvPr>
          <p:cNvPicPr>
            <a:picLocks noChangeAspect="1"/>
          </p:cNvPicPr>
          <p:nvPr/>
        </p:nvPicPr>
        <p:blipFill>
          <a:blip r:embed="rId2"/>
          <a:stretch>
            <a:fillRect/>
          </a:stretch>
        </p:blipFill>
        <p:spPr>
          <a:xfrm>
            <a:off x="11201401" y="6177872"/>
            <a:ext cx="560069" cy="554223"/>
          </a:xfrm>
          <a:prstGeom prst="rect">
            <a:avLst/>
          </a:prstGeom>
        </p:spPr>
      </p:pic>
      <p:sp>
        <p:nvSpPr>
          <p:cNvPr id="2" name="Rectangle 1">
            <a:extLst>
              <a:ext uri="{FF2B5EF4-FFF2-40B4-BE49-F238E27FC236}">
                <a16:creationId xmlns:a16="http://schemas.microsoft.com/office/drawing/2014/main" id="{87805DAA-1F79-5947-99D9-F91A7305BC01}"/>
              </a:ext>
            </a:extLst>
          </p:cNvPr>
          <p:cNvSpPr/>
          <p:nvPr/>
        </p:nvSpPr>
        <p:spPr>
          <a:xfrm>
            <a:off x="9484468" y="4500529"/>
            <a:ext cx="2402732" cy="1449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CB9928E6-66BB-E94F-AA4B-F172C00E800E}"/>
              </a:ext>
            </a:extLst>
          </p:cNvPr>
          <p:cNvSpPr txBox="1"/>
          <p:nvPr/>
        </p:nvSpPr>
        <p:spPr>
          <a:xfrm>
            <a:off x="2910468" y="6077415"/>
            <a:ext cx="0" cy="0"/>
          </a:xfrm>
          <a:prstGeom prst="rect">
            <a:avLst/>
          </a:prstGeom>
          <a:noFill/>
        </p:spPr>
        <p:txBody>
          <a:bodyPr wrap="none" lIns="0" tIns="0" rIns="0" bIns="0" rtlCol="0" anchor="t" anchorCtr="0">
            <a:noAutofit/>
          </a:bodyPr>
          <a:lstStyle/>
          <a:p>
            <a:pPr algn="l"/>
            <a:endParaRPr lang="en-US" sz="2400" dirty="0"/>
          </a:p>
        </p:txBody>
      </p:sp>
      <p:sp>
        <p:nvSpPr>
          <p:cNvPr id="6" name="TextBox 5">
            <a:extLst>
              <a:ext uri="{FF2B5EF4-FFF2-40B4-BE49-F238E27FC236}">
                <a16:creationId xmlns:a16="http://schemas.microsoft.com/office/drawing/2014/main" id="{44F26B48-8A44-7047-A647-D4DDD6A18CDB}"/>
              </a:ext>
            </a:extLst>
          </p:cNvPr>
          <p:cNvSpPr txBox="1"/>
          <p:nvPr/>
        </p:nvSpPr>
        <p:spPr>
          <a:xfrm>
            <a:off x="2832410" y="6099717"/>
            <a:ext cx="0" cy="0"/>
          </a:xfrm>
          <a:prstGeom prst="rect">
            <a:avLst/>
          </a:prstGeom>
          <a:noFill/>
        </p:spPr>
        <p:txBody>
          <a:bodyPr wrap="none" lIns="0" tIns="0" rIns="0" bIns="0" rtlCol="0" anchor="t" anchorCtr="0">
            <a:noAutofit/>
          </a:bodyPr>
          <a:lstStyle/>
          <a:p>
            <a:pPr algn="l"/>
            <a:endParaRPr lang="en-US" sz="2400" dirty="0"/>
          </a:p>
        </p:txBody>
      </p:sp>
      <p:sp>
        <p:nvSpPr>
          <p:cNvPr id="7" name="TextBox 6">
            <a:extLst>
              <a:ext uri="{FF2B5EF4-FFF2-40B4-BE49-F238E27FC236}">
                <a16:creationId xmlns:a16="http://schemas.microsoft.com/office/drawing/2014/main" id="{7DBB44AE-998E-7749-9C4F-A36C0539F78D}"/>
              </a:ext>
            </a:extLst>
          </p:cNvPr>
          <p:cNvSpPr txBox="1"/>
          <p:nvPr/>
        </p:nvSpPr>
        <p:spPr>
          <a:xfrm>
            <a:off x="2107580" y="6423102"/>
            <a:ext cx="0" cy="0"/>
          </a:xfrm>
          <a:prstGeom prst="rect">
            <a:avLst/>
          </a:prstGeom>
          <a:noFill/>
        </p:spPr>
        <p:txBody>
          <a:bodyPr wrap="none" lIns="0" tIns="0" rIns="0" bIns="0" rtlCol="0" anchor="t" anchorCtr="0">
            <a:noAutofit/>
          </a:bodyPr>
          <a:lstStyle/>
          <a:p>
            <a:pPr algn="l"/>
            <a:endParaRPr lang="en-US" sz="2400" dirty="0"/>
          </a:p>
        </p:txBody>
      </p:sp>
      <p:sp>
        <p:nvSpPr>
          <p:cNvPr id="8" name="Rectangle 7">
            <a:extLst>
              <a:ext uri="{FF2B5EF4-FFF2-40B4-BE49-F238E27FC236}">
                <a16:creationId xmlns:a16="http://schemas.microsoft.com/office/drawing/2014/main" id="{6316FF5F-4797-9244-BE45-B0B8DA44A75A}"/>
              </a:ext>
            </a:extLst>
          </p:cNvPr>
          <p:cNvSpPr/>
          <p:nvPr/>
        </p:nvSpPr>
        <p:spPr>
          <a:xfrm>
            <a:off x="401444" y="6177872"/>
            <a:ext cx="2397512" cy="55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545C70-9699-884F-93D7-EF11F287D028}"/>
              </a:ext>
            </a:extLst>
          </p:cNvPr>
          <p:cNvSpPr/>
          <p:nvPr/>
        </p:nvSpPr>
        <p:spPr>
          <a:xfrm>
            <a:off x="9393044" y="6177872"/>
            <a:ext cx="2397512" cy="55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7E1073C0-95FB-4F4D-8586-CB4A09C1BAB3}"/>
              </a:ext>
            </a:extLst>
          </p:cNvPr>
          <p:cNvSpPr txBox="1">
            <a:spLocks/>
          </p:cNvSpPr>
          <p:nvPr/>
        </p:nvSpPr>
        <p:spPr>
          <a:xfrm>
            <a:off x="525622" y="5195109"/>
            <a:ext cx="12054468" cy="121321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800" b="1" kern="1200" spc="-10" baseline="0">
                <a:solidFill>
                  <a:schemeClr val="bg1"/>
                </a:solidFill>
                <a:latin typeface="+mj-lt"/>
                <a:ea typeface="+mj-ea"/>
                <a:cs typeface="+mj-cs"/>
              </a:defRPr>
            </a:lvl1pPr>
          </a:lstStyle>
          <a:p>
            <a:r>
              <a:rPr lang="en-GB" sz="3600" dirty="0"/>
              <a:t>Course 3: Final Assignment Python/R Presentation</a:t>
            </a:r>
          </a:p>
        </p:txBody>
      </p:sp>
      <p:sp>
        <p:nvSpPr>
          <p:cNvPr id="14" name="Subtitle 2">
            <a:extLst>
              <a:ext uri="{FF2B5EF4-FFF2-40B4-BE49-F238E27FC236}">
                <a16:creationId xmlns:a16="http://schemas.microsoft.com/office/drawing/2014/main" id="{382C80F9-F856-F241-981C-6DE0D07B8694}"/>
              </a:ext>
            </a:extLst>
          </p:cNvPr>
          <p:cNvSpPr txBox="1">
            <a:spLocks/>
          </p:cNvSpPr>
          <p:nvPr/>
        </p:nvSpPr>
        <p:spPr>
          <a:xfrm>
            <a:off x="401444" y="4042151"/>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r>
              <a:rPr lang="en-GB" dirty="0"/>
              <a:t>Javier Conde Pascual | 14</a:t>
            </a:r>
            <a:r>
              <a:rPr lang="en-GB" baseline="30000" dirty="0"/>
              <a:t>th</a:t>
            </a:r>
            <a:r>
              <a:rPr lang="en-GB" dirty="0"/>
              <a:t> April 2022</a:t>
            </a:r>
          </a:p>
        </p:txBody>
      </p:sp>
      <p:sp>
        <p:nvSpPr>
          <p:cNvPr id="15" name="TextBox 14">
            <a:extLst>
              <a:ext uri="{FF2B5EF4-FFF2-40B4-BE49-F238E27FC236}">
                <a16:creationId xmlns:a16="http://schemas.microsoft.com/office/drawing/2014/main" id="{BF16CA88-EF97-3447-8624-CE85BEAC9EC4}"/>
              </a:ext>
            </a:extLst>
          </p:cNvPr>
          <p:cNvSpPr txBox="1"/>
          <p:nvPr/>
        </p:nvSpPr>
        <p:spPr>
          <a:xfrm>
            <a:off x="525622" y="6132386"/>
            <a:ext cx="6303445" cy="914400"/>
          </a:xfrm>
          <a:prstGeom prst="rect">
            <a:avLst/>
          </a:prstGeom>
          <a:noFill/>
        </p:spPr>
        <p:txBody>
          <a:bodyPr wrap="none" lIns="0" tIns="0" rIns="0" bIns="0" rtlCol="0" anchor="t" anchorCtr="0">
            <a:noAutofit/>
          </a:bodyPr>
          <a:lstStyle/>
          <a:p>
            <a:r>
              <a:rPr lang="en-GB" sz="2400" dirty="0">
                <a:solidFill>
                  <a:schemeClr val="bg1"/>
                </a:solidFill>
              </a:rPr>
              <a:t>Javier Conde Pascual | 12</a:t>
            </a:r>
            <a:r>
              <a:rPr lang="en-GB" sz="2400" baseline="30000" dirty="0">
                <a:solidFill>
                  <a:schemeClr val="bg1"/>
                </a:solidFill>
              </a:rPr>
              <a:t>th</a:t>
            </a:r>
            <a:r>
              <a:rPr lang="en-GB" sz="2400" dirty="0">
                <a:solidFill>
                  <a:schemeClr val="bg1"/>
                </a:solidFill>
              </a:rPr>
              <a:t> September 2022</a:t>
            </a:r>
          </a:p>
          <a:p>
            <a:pPr algn="l"/>
            <a:endParaRPr lang="en-US" sz="2400" dirty="0"/>
          </a:p>
        </p:txBody>
      </p:sp>
      <p:pic>
        <p:nvPicPr>
          <p:cNvPr id="17" name="Picture 16">
            <a:extLst>
              <a:ext uri="{FF2B5EF4-FFF2-40B4-BE49-F238E27FC236}">
                <a16:creationId xmlns:a16="http://schemas.microsoft.com/office/drawing/2014/main" id="{0ABE9EA6-CBE8-034F-80C8-BBFD68701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31" y="381155"/>
            <a:ext cx="982176" cy="1000364"/>
          </a:xfrm>
          <a:prstGeom prst="rect">
            <a:avLst/>
          </a:prstGeom>
        </p:spPr>
      </p:pic>
      <p:pic>
        <p:nvPicPr>
          <p:cNvPr id="19" name="Picture 18">
            <a:extLst>
              <a:ext uri="{FF2B5EF4-FFF2-40B4-BE49-F238E27FC236}">
                <a16:creationId xmlns:a16="http://schemas.microsoft.com/office/drawing/2014/main" id="{2547EF30-8768-C44A-B326-F2B70CAD4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9256" y="381155"/>
            <a:ext cx="1511300" cy="698500"/>
          </a:xfrm>
          <a:prstGeom prst="rect">
            <a:avLst/>
          </a:prstGeom>
        </p:spPr>
      </p:pic>
    </p:spTree>
    <p:extLst>
      <p:ext uri="{BB962C8B-B14F-4D97-AF65-F5344CB8AC3E}">
        <p14:creationId xmlns:p14="http://schemas.microsoft.com/office/powerpoint/2010/main" val="220473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6C11435-E97B-21FD-C288-5AC6889B7DBA}"/>
              </a:ext>
            </a:extLst>
          </p:cNvPr>
          <p:cNvSpPr/>
          <p:nvPr/>
        </p:nvSpPr>
        <p:spPr>
          <a:xfrm>
            <a:off x="228196" y="224417"/>
            <a:ext cx="11232284"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2.5:</a:t>
            </a:r>
            <a:r>
              <a:rPr lang="en-US" i="1" dirty="0">
                <a:latin typeface="Arial" panose="020B0604020202020204" pitchFamily="34" charset="0"/>
                <a:ea typeface="Times New Roman" panose="02020603050405020304" pitchFamily="18" charset="0"/>
              </a:rPr>
              <a:t> Remuneration/spending score Seaborn study: pairplot </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7B4E7F4E-A763-B741-6A87-F291EBB3F0FF}"/>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Chart, histogram&#10;&#10;Description automatically generated">
            <a:extLst>
              <a:ext uri="{FF2B5EF4-FFF2-40B4-BE49-F238E27FC236}">
                <a16:creationId xmlns:a16="http://schemas.microsoft.com/office/drawing/2014/main" id="{ED93F1BE-8A76-98BB-46F1-DE4E759A8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782" y="774350"/>
            <a:ext cx="4042368" cy="392379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A13FDAD0-F962-FA3A-CAA9-92EA2E6A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0782" y="4698142"/>
            <a:ext cx="4042368" cy="970396"/>
          </a:xfrm>
          <a:prstGeom prst="rect">
            <a:avLst/>
          </a:prstGeom>
        </p:spPr>
      </p:pic>
    </p:spTree>
    <p:extLst>
      <p:ext uri="{BB962C8B-B14F-4D97-AF65-F5344CB8AC3E}">
        <p14:creationId xmlns:p14="http://schemas.microsoft.com/office/powerpoint/2010/main" val="132840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389635" y="276418"/>
            <a:ext cx="9180576" cy="5859168"/>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2.6:</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k=5 (Elbow and Silhouette methods)</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7" name="Picture 6" descr="Chart, line chart&#10;&#10;Description automatically generated">
            <a:extLst>
              <a:ext uri="{FF2B5EF4-FFF2-40B4-BE49-F238E27FC236}">
                <a16:creationId xmlns:a16="http://schemas.microsoft.com/office/drawing/2014/main" id="{56334F42-2E70-D271-93F7-5256F4DCB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827" y="1281702"/>
            <a:ext cx="5207000" cy="3619500"/>
          </a:xfrm>
          <a:prstGeom prst="rect">
            <a:avLst/>
          </a:prstGeom>
        </p:spPr>
      </p:pic>
      <p:pic>
        <p:nvPicPr>
          <p:cNvPr id="12" name="Picture 11" descr="Chart, line chart&#10;&#10;Description automatically generated">
            <a:extLst>
              <a:ext uri="{FF2B5EF4-FFF2-40B4-BE49-F238E27FC236}">
                <a16:creationId xmlns:a16="http://schemas.microsoft.com/office/drawing/2014/main" id="{EBDC7652-0B66-47C3-1684-BE6E07D79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23" y="1281702"/>
            <a:ext cx="5207000" cy="3619500"/>
          </a:xfrm>
          <a:prstGeom prst="rect">
            <a:avLst/>
          </a:prstGeom>
        </p:spPr>
      </p:pic>
      <p:sp>
        <p:nvSpPr>
          <p:cNvPr id="13" name="Right Arrow 12">
            <a:extLst>
              <a:ext uri="{FF2B5EF4-FFF2-40B4-BE49-F238E27FC236}">
                <a16:creationId xmlns:a16="http://schemas.microsoft.com/office/drawing/2014/main" id="{5A94EF43-959A-B24D-3CF6-024661DA3D4E}"/>
              </a:ext>
            </a:extLst>
          </p:cNvPr>
          <p:cNvSpPr/>
          <p:nvPr/>
        </p:nvSpPr>
        <p:spPr>
          <a:xfrm rot="7816788">
            <a:off x="3239464" y="3407669"/>
            <a:ext cx="761598" cy="502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F2DC5FD6-0FC8-A252-F304-8F3B542F8FDE}"/>
              </a:ext>
            </a:extLst>
          </p:cNvPr>
          <p:cNvSpPr/>
          <p:nvPr/>
        </p:nvSpPr>
        <p:spPr>
          <a:xfrm rot="15398083">
            <a:off x="8375548" y="2031337"/>
            <a:ext cx="761598" cy="3851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61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330005" y="732159"/>
            <a:ext cx="9180576" cy="4197239"/>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2.7:</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K-means model for k=5, k=6, k=7</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Chart, scatter chart&#10;&#10;Description automatically generated">
            <a:extLst>
              <a:ext uri="{FF2B5EF4-FFF2-40B4-BE49-F238E27FC236}">
                <a16:creationId xmlns:a16="http://schemas.microsoft.com/office/drawing/2014/main" id="{C07A46B3-21BE-E023-A2FA-0D6ECF8A0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42" y="1531137"/>
            <a:ext cx="3874309" cy="2889853"/>
          </a:xfrm>
          <a:prstGeom prst="rect">
            <a:avLst/>
          </a:prstGeom>
        </p:spPr>
      </p:pic>
      <p:pic>
        <p:nvPicPr>
          <p:cNvPr id="10" name="Picture 9" descr="Chart, scatter chart&#10;&#10;Description automatically generated">
            <a:extLst>
              <a:ext uri="{FF2B5EF4-FFF2-40B4-BE49-F238E27FC236}">
                <a16:creationId xmlns:a16="http://schemas.microsoft.com/office/drawing/2014/main" id="{30AB3FA4-73AB-D058-2FCB-EBBE930BD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526" y="1531137"/>
            <a:ext cx="3874308" cy="2889853"/>
          </a:xfrm>
          <a:prstGeom prst="rect">
            <a:avLst/>
          </a:prstGeom>
        </p:spPr>
      </p:pic>
      <p:pic>
        <p:nvPicPr>
          <p:cNvPr id="16" name="Picture 15" descr="Chart, scatter chart&#10;&#10;Description automatically generated">
            <a:extLst>
              <a:ext uri="{FF2B5EF4-FFF2-40B4-BE49-F238E27FC236}">
                <a16:creationId xmlns:a16="http://schemas.microsoft.com/office/drawing/2014/main" id="{621413AA-C3C4-DF74-F0EF-0D61857FD8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3834" y="1531137"/>
            <a:ext cx="3874309" cy="2889853"/>
          </a:xfrm>
          <a:prstGeom prst="rect">
            <a:avLst/>
          </a:prstGeom>
        </p:spPr>
      </p:pic>
    </p:spTree>
    <p:extLst>
      <p:ext uri="{BB962C8B-B14F-4D97-AF65-F5344CB8AC3E}">
        <p14:creationId xmlns:p14="http://schemas.microsoft.com/office/powerpoint/2010/main" val="140392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183701" y="125905"/>
            <a:ext cx="9180576"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2.8:</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K-means chosen model for k=5 with cluster interpretation</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Chart, scatter chart&#10;&#10;Description automatically generated">
            <a:extLst>
              <a:ext uri="{FF2B5EF4-FFF2-40B4-BE49-F238E27FC236}">
                <a16:creationId xmlns:a16="http://schemas.microsoft.com/office/drawing/2014/main" id="{48E5507F-C6D1-CB62-6AC1-B6BC236C7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76" y="605422"/>
            <a:ext cx="7355148" cy="4900197"/>
          </a:xfrm>
          <a:prstGeom prst="rect">
            <a:avLst/>
          </a:prstGeom>
        </p:spPr>
      </p:pic>
      <p:pic>
        <p:nvPicPr>
          <p:cNvPr id="12" name="Picture 11" descr="Text&#10;&#10;Description automatically generated">
            <a:extLst>
              <a:ext uri="{FF2B5EF4-FFF2-40B4-BE49-F238E27FC236}">
                <a16:creationId xmlns:a16="http://schemas.microsoft.com/office/drawing/2014/main" id="{DFEF1B26-188D-285A-08EE-47B0AE6A7D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218" y="2194666"/>
            <a:ext cx="3526790" cy="1493922"/>
          </a:xfrm>
          <a:prstGeom prst="rect">
            <a:avLst/>
          </a:prstGeom>
        </p:spPr>
      </p:pic>
      <p:cxnSp>
        <p:nvCxnSpPr>
          <p:cNvPr id="14" name="Straight Connector 13">
            <a:extLst>
              <a:ext uri="{FF2B5EF4-FFF2-40B4-BE49-F238E27FC236}">
                <a16:creationId xmlns:a16="http://schemas.microsoft.com/office/drawing/2014/main" id="{B28AABA3-B7FA-D7CE-8FE0-DA4B4B99113B}"/>
              </a:ext>
            </a:extLst>
          </p:cNvPr>
          <p:cNvCxnSpPr/>
          <p:nvPr/>
        </p:nvCxnSpPr>
        <p:spPr>
          <a:xfrm>
            <a:off x="7839456" y="2950464"/>
            <a:ext cx="4876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569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183700" y="125905"/>
            <a:ext cx="9545259"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2.9: Data frame with ‘review’ /‘summary’ columns clean and ready for tokenisation</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able&#10;&#10;Description automatically generated">
            <a:extLst>
              <a:ext uri="{FF2B5EF4-FFF2-40B4-BE49-F238E27FC236}">
                <a16:creationId xmlns:a16="http://schemas.microsoft.com/office/drawing/2014/main" id="{F5CC64FB-E396-77E1-2E58-4BA1B66E1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913" y="590611"/>
            <a:ext cx="5644831" cy="4929819"/>
          </a:xfrm>
          <a:prstGeom prst="rect">
            <a:avLst/>
          </a:prstGeom>
        </p:spPr>
      </p:pic>
    </p:spTree>
    <p:extLst>
      <p:ext uri="{BB962C8B-B14F-4D97-AF65-F5344CB8AC3E}">
        <p14:creationId xmlns:p14="http://schemas.microsoft.com/office/powerpoint/2010/main" val="149086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183700" y="125905"/>
            <a:ext cx="9545259"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2.10: </a:t>
            </a:r>
            <a:r>
              <a:rPr lang="en-GB" i="1" u="sng" dirty="0">
                <a:latin typeface="Arial" panose="020B0604020202020204" pitchFamily="34" charset="0"/>
                <a:ea typeface="Times New Roman" panose="02020603050405020304" pitchFamily="18" charset="0"/>
              </a:rPr>
              <a:t>Word cloud without stopwords from data frame</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10" name="Picture 9" descr="Text&#10;&#10;Description automatically generated">
            <a:extLst>
              <a:ext uri="{FF2B5EF4-FFF2-40B4-BE49-F238E27FC236}">
                <a16:creationId xmlns:a16="http://schemas.microsoft.com/office/drawing/2014/main" id="{731C4A30-9C5B-A9D7-6ED7-4CB818085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866" y="606789"/>
            <a:ext cx="8610925" cy="4897463"/>
          </a:xfrm>
          <a:prstGeom prst="rect">
            <a:avLst/>
          </a:prstGeom>
        </p:spPr>
      </p:pic>
    </p:spTree>
    <p:extLst>
      <p:ext uri="{BB962C8B-B14F-4D97-AF65-F5344CB8AC3E}">
        <p14:creationId xmlns:p14="http://schemas.microsoft.com/office/powerpoint/2010/main" val="251255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183700" y="125905"/>
            <a:ext cx="9545259"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2.11: </a:t>
            </a:r>
            <a:r>
              <a:rPr lang="en-GB" i="1" u="sng" dirty="0">
                <a:latin typeface="Arial" panose="020B0604020202020204" pitchFamily="34" charset="0"/>
                <a:ea typeface="Times New Roman" panose="02020603050405020304" pitchFamily="18" charset="0"/>
              </a:rPr>
              <a:t>Plot for the data frame 15 most frequent words</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Chart, bar chart&#10;&#10;Description automatically generated">
            <a:extLst>
              <a:ext uri="{FF2B5EF4-FFF2-40B4-BE49-F238E27FC236}">
                <a16:creationId xmlns:a16="http://schemas.microsoft.com/office/drawing/2014/main" id="{E305CCD8-554F-6DEA-1518-44DAF4C0D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421" y="641505"/>
            <a:ext cx="8699157" cy="4828032"/>
          </a:xfrm>
          <a:prstGeom prst="rect">
            <a:avLst/>
          </a:prstGeom>
        </p:spPr>
      </p:pic>
    </p:spTree>
    <p:extLst>
      <p:ext uri="{BB962C8B-B14F-4D97-AF65-F5344CB8AC3E}">
        <p14:creationId xmlns:p14="http://schemas.microsoft.com/office/powerpoint/2010/main" val="1059530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F60894-B84E-30D6-74A6-CE2EE66B40D9}"/>
              </a:ext>
            </a:extLst>
          </p:cNvPr>
          <p:cNvSpPr/>
          <p:nvPr/>
        </p:nvSpPr>
        <p:spPr>
          <a:xfrm>
            <a:off x="1183700" y="125905"/>
            <a:ext cx="9545259"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2.12: </a:t>
            </a:r>
            <a:r>
              <a:rPr lang="en-GB" i="1" u="sng" dirty="0">
                <a:latin typeface="Arial" panose="020B0604020202020204" pitchFamily="34" charset="0"/>
                <a:ea typeface="Times New Roman" panose="02020603050405020304" pitchFamily="18" charset="0"/>
              </a:rPr>
              <a:t>Sentiment score polarity analysis for columns ‘review’ and ‘summary’</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B91B140A-1A23-C673-D639-3FCFC2C167D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Chart, line chart&#10;&#10;Description automatically generated">
            <a:extLst>
              <a:ext uri="{FF2B5EF4-FFF2-40B4-BE49-F238E27FC236}">
                <a16:creationId xmlns:a16="http://schemas.microsoft.com/office/drawing/2014/main" id="{6347BC49-DC66-97D6-617A-CAD37C628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498" y="658368"/>
            <a:ext cx="3565782" cy="4852606"/>
          </a:xfrm>
          <a:prstGeom prst="rect">
            <a:avLst/>
          </a:prstGeom>
        </p:spPr>
      </p:pic>
      <p:pic>
        <p:nvPicPr>
          <p:cNvPr id="10" name="Picture 9" descr="Chart, histogram&#10;&#10;Description automatically generated">
            <a:extLst>
              <a:ext uri="{FF2B5EF4-FFF2-40B4-BE49-F238E27FC236}">
                <a16:creationId xmlns:a16="http://schemas.microsoft.com/office/drawing/2014/main" id="{DEDD7B7B-5F15-0C17-7D01-44C7695D3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4776" y="658368"/>
            <a:ext cx="3565782" cy="4852606"/>
          </a:xfrm>
          <a:prstGeom prst="rect">
            <a:avLst/>
          </a:prstGeom>
        </p:spPr>
      </p:pic>
      <p:cxnSp>
        <p:nvCxnSpPr>
          <p:cNvPr id="13" name="Straight Connector 12">
            <a:extLst>
              <a:ext uri="{FF2B5EF4-FFF2-40B4-BE49-F238E27FC236}">
                <a16:creationId xmlns:a16="http://schemas.microsoft.com/office/drawing/2014/main" id="{5F7D05CF-D50B-7C94-6380-FAC6CAC5A559}"/>
              </a:ext>
            </a:extLst>
          </p:cNvPr>
          <p:cNvCxnSpPr/>
          <p:nvPr/>
        </p:nvCxnSpPr>
        <p:spPr>
          <a:xfrm>
            <a:off x="3877056" y="3279648"/>
            <a:ext cx="0" cy="203606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AE682B7C-1745-DDEB-7708-C9A9896C27C9}"/>
              </a:ext>
            </a:extLst>
          </p:cNvPr>
          <p:cNvCxnSpPr/>
          <p:nvPr/>
        </p:nvCxnSpPr>
        <p:spPr>
          <a:xfrm>
            <a:off x="8845296" y="3279648"/>
            <a:ext cx="0" cy="203606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196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513742" y="207060"/>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2.13:</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Import and exploration of ‘turtle_sales.csv’ provided file</a:t>
            </a: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14" name="Picture 13" descr="Graphical user interface, text, application&#10;&#10;Description automatically generated">
            <a:extLst>
              <a:ext uri="{FF2B5EF4-FFF2-40B4-BE49-F238E27FC236}">
                <a16:creationId xmlns:a16="http://schemas.microsoft.com/office/drawing/2014/main" id="{482FD441-A3B2-2053-FD72-6ECC83D8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1523"/>
            <a:ext cx="4530534" cy="2812796"/>
          </a:xfrm>
          <a:prstGeom prst="rect">
            <a:avLst/>
          </a:prstGeom>
        </p:spPr>
      </p:pic>
      <p:pic>
        <p:nvPicPr>
          <p:cNvPr id="16" name="Picture 15" descr="Text&#10;&#10;Description automatically generated">
            <a:extLst>
              <a:ext uri="{FF2B5EF4-FFF2-40B4-BE49-F238E27FC236}">
                <a16:creationId xmlns:a16="http://schemas.microsoft.com/office/drawing/2014/main" id="{67FA148A-7464-2E31-61A3-EBAE723FD0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603" y="783898"/>
            <a:ext cx="6233875" cy="2632347"/>
          </a:xfrm>
          <a:prstGeom prst="rect">
            <a:avLst/>
          </a:prstGeom>
        </p:spPr>
      </p:pic>
      <p:pic>
        <p:nvPicPr>
          <p:cNvPr id="18" name="Picture 17" descr="Table&#10;&#10;Description automatically generated">
            <a:extLst>
              <a:ext uri="{FF2B5EF4-FFF2-40B4-BE49-F238E27FC236}">
                <a16:creationId xmlns:a16="http://schemas.microsoft.com/office/drawing/2014/main" id="{BFE58075-F157-6BA7-562E-F26AD051A641}"/>
              </a:ext>
            </a:extLst>
          </p:cNvPr>
          <p:cNvPicPr>
            <a:picLocks noChangeAspect="1"/>
          </p:cNvPicPr>
          <p:nvPr/>
        </p:nvPicPr>
        <p:blipFill rotWithShape="1">
          <a:blip r:embed="rId5">
            <a:extLst>
              <a:ext uri="{28A0092B-C50C-407E-A947-70E740481C1C}">
                <a14:useLocalDpi xmlns:a14="http://schemas.microsoft.com/office/drawing/2010/main" val="0"/>
              </a:ext>
            </a:extLst>
          </a:blip>
          <a:srcRect t="331" b="39033"/>
          <a:stretch/>
        </p:blipFill>
        <p:spPr>
          <a:xfrm>
            <a:off x="5039603" y="3596694"/>
            <a:ext cx="6233875" cy="1882942"/>
          </a:xfrm>
          <a:prstGeom prst="rect">
            <a:avLst/>
          </a:prstGeom>
        </p:spPr>
      </p:pic>
      <p:cxnSp>
        <p:nvCxnSpPr>
          <p:cNvPr id="29" name="Elbow Connector 28">
            <a:extLst>
              <a:ext uri="{FF2B5EF4-FFF2-40B4-BE49-F238E27FC236}">
                <a16:creationId xmlns:a16="http://schemas.microsoft.com/office/drawing/2014/main" id="{740DBBD0-90BF-4483-C6AC-BE3125200800}"/>
              </a:ext>
            </a:extLst>
          </p:cNvPr>
          <p:cNvCxnSpPr>
            <a:cxnSpLocks/>
          </p:cNvCxnSpPr>
          <p:nvPr/>
        </p:nvCxnSpPr>
        <p:spPr>
          <a:xfrm flipV="1">
            <a:off x="1767840" y="2100071"/>
            <a:ext cx="3271763" cy="1613532"/>
          </a:xfrm>
          <a:prstGeom prst="bentConnector3">
            <a:avLst>
              <a:gd name="adj1" fmla="val 9061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Elbow Connector 32">
            <a:extLst>
              <a:ext uri="{FF2B5EF4-FFF2-40B4-BE49-F238E27FC236}">
                <a16:creationId xmlns:a16="http://schemas.microsoft.com/office/drawing/2014/main" id="{FDD1932A-B6DD-7262-103A-334DCD3C24B0}"/>
              </a:ext>
            </a:extLst>
          </p:cNvPr>
          <p:cNvCxnSpPr>
            <a:cxnSpLocks/>
          </p:cNvCxnSpPr>
          <p:nvPr/>
        </p:nvCxnSpPr>
        <p:spPr>
          <a:xfrm>
            <a:off x="1767840" y="4054793"/>
            <a:ext cx="3271763" cy="805673"/>
          </a:xfrm>
          <a:prstGeom prst="bentConnector3">
            <a:avLst>
              <a:gd name="adj1" fmla="val 90618"/>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871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272542" y="207060"/>
            <a:ext cx="11383760"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2.14:</a:t>
            </a:r>
            <a:r>
              <a:rPr lang="en-US" i="1" dirty="0">
                <a:latin typeface="Arial" panose="020B0604020202020204" pitchFamily="34" charset="0"/>
                <a:ea typeface="Times New Roman" panose="02020603050405020304" pitchFamily="18" charset="0"/>
              </a:rPr>
              <a:t> Data cleaning and subset creation: </a:t>
            </a:r>
            <a:r>
              <a:rPr lang="en-GB" i="1" dirty="0">
                <a:latin typeface="Arial" panose="020B0604020202020204" pitchFamily="34" charset="0"/>
                <a:ea typeface="Times New Roman" panose="02020603050405020304" pitchFamily="18" charset="0"/>
              </a:rPr>
              <a:t>NA, duplicated observations, unnecessary columns</a:t>
            </a: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Text&#10;&#10;Description automatically generated">
            <a:extLst>
              <a:ext uri="{FF2B5EF4-FFF2-40B4-BE49-F238E27FC236}">
                <a16:creationId xmlns:a16="http://schemas.microsoft.com/office/drawing/2014/main" id="{9609FC2B-E4E6-2835-E4F1-D35F9DD52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1571" y="724591"/>
            <a:ext cx="2987361" cy="3233446"/>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981106CB-FFF1-1D44-DCA9-6E408030C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189" y="726331"/>
            <a:ext cx="1940652" cy="3188704"/>
          </a:xfrm>
          <a:prstGeom prst="rect">
            <a:avLst/>
          </a:prstGeom>
        </p:spPr>
      </p:pic>
      <p:pic>
        <p:nvPicPr>
          <p:cNvPr id="15" name="Picture 14" descr="Table&#10;&#10;Description automatically generated with low confidence">
            <a:extLst>
              <a:ext uri="{FF2B5EF4-FFF2-40B4-BE49-F238E27FC236}">
                <a16:creationId xmlns:a16="http://schemas.microsoft.com/office/drawing/2014/main" id="{1D64F5D7-259A-CB52-521F-5963405488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189" y="4139593"/>
            <a:ext cx="5104744" cy="1278209"/>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BC9724D6-F11A-FC37-45A0-7B6A4B0F0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1" y="919663"/>
            <a:ext cx="6228457" cy="4298513"/>
          </a:xfrm>
          <a:prstGeom prst="rect">
            <a:avLst/>
          </a:prstGeom>
        </p:spPr>
      </p:pic>
      <p:cxnSp>
        <p:nvCxnSpPr>
          <p:cNvPr id="25" name="Straight Arrow Connector 24">
            <a:extLst>
              <a:ext uri="{FF2B5EF4-FFF2-40B4-BE49-F238E27FC236}">
                <a16:creationId xmlns:a16="http://schemas.microsoft.com/office/drawing/2014/main" id="{8FCC61A5-59EE-5E98-5426-43C0EE835FAB}"/>
              </a:ext>
            </a:extLst>
          </p:cNvPr>
          <p:cNvCxnSpPr/>
          <p:nvPr/>
        </p:nvCxnSpPr>
        <p:spPr>
          <a:xfrm>
            <a:off x="3144259" y="1554480"/>
            <a:ext cx="35399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57FBB429-CC73-7403-DC84-1C82D71D93E3}"/>
              </a:ext>
            </a:extLst>
          </p:cNvPr>
          <p:cNvCxnSpPr>
            <a:cxnSpLocks/>
            <a:endCxn id="4" idx="1"/>
          </p:cNvCxnSpPr>
          <p:nvPr/>
        </p:nvCxnSpPr>
        <p:spPr>
          <a:xfrm flipV="1">
            <a:off x="2112560" y="2341314"/>
            <a:ext cx="6689011" cy="103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6EC52DA-242A-D306-C753-1F802EFCF57A}"/>
              </a:ext>
            </a:extLst>
          </p:cNvPr>
          <p:cNvCxnSpPr>
            <a:cxnSpLocks/>
          </p:cNvCxnSpPr>
          <p:nvPr/>
        </p:nvCxnSpPr>
        <p:spPr>
          <a:xfrm>
            <a:off x="2018775" y="5024490"/>
            <a:ext cx="46654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06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12820C7-E714-A649-8C99-9FD449994DD3}"/>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
        <p:nvSpPr>
          <p:cNvPr id="13" name="Rectangle 12">
            <a:extLst>
              <a:ext uri="{FF2B5EF4-FFF2-40B4-BE49-F238E27FC236}">
                <a16:creationId xmlns:a16="http://schemas.microsoft.com/office/drawing/2014/main" id="{9409E3CD-3EB5-ED90-71F0-7CF9BD8E1410}"/>
              </a:ext>
            </a:extLst>
          </p:cNvPr>
          <p:cNvSpPr/>
          <p:nvPr/>
        </p:nvSpPr>
        <p:spPr>
          <a:xfrm>
            <a:off x="1554834" y="1334724"/>
            <a:ext cx="8978887" cy="20942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solidFill>
                  <a:schemeClr val="bg1"/>
                </a:solidFill>
              </a:rPr>
              <a:t>ROLE: </a:t>
            </a:r>
            <a:r>
              <a:rPr lang="en-GB" sz="1600" dirty="0">
                <a:solidFill>
                  <a:schemeClr val="bg1"/>
                </a:solidFill>
              </a:rPr>
              <a:t>assuming the role of data analyst working with game manufacturer and retailer Turtle Games. Its product range includes books, board games, video games, and toys.</a:t>
            </a:r>
          </a:p>
          <a:p>
            <a:endParaRPr lang="en-GB" sz="1600" dirty="0">
              <a:solidFill>
                <a:schemeClr val="bg1"/>
              </a:solidFill>
            </a:endParaRPr>
          </a:p>
          <a:p>
            <a:r>
              <a:rPr lang="en-GB" sz="1600" b="1" dirty="0">
                <a:solidFill>
                  <a:schemeClr val="bg1"/>
                </a:solidFill>
              </a:rPr>
              <a:t>PROJECT GOAL: </a:t>
            </a:r>
            <a:r>
              <a:rPr lang="en-GB" sz="1600" dirty="0">
                <a:solidFill>
                  <a:schemeClr val="bg1"/>
                </a:solidFill>
              </a:rPr>
              <a:t>analyse available data from sales and customer reviews to extract and share insights with stakeholders</a:t>
            </a:r>
            <a:r>
              <a:rPr lang="en-GB" sz="1600" b="1" dirty="0">
                <a:solidFill>
                  <a:schemeClr val="bg1"/>
                </a:solidFill>
              </a:rPr>
              <a:t>. </a:t>
            </a:r>
            <a:r>
              <a:rPr lang="en-GB" sz="1600" dirty="0">
                <a:solidFill>
                  <a:schemeClr val="bg1"/>
                </a:solidFill>
              </a:rPr>
              <a:t>The ultimate target is improving overall sales performance by utilising customer trends.</a:t>
            </a:r>
          </a:p>
          <a:p>
            <a:endParaRPr lang="en-GB" sz="1600" dirty="0">
              <a:solidFill>
                <a:schemeClr val="bg1"/>
              </a:solidFill>
            </a:endParaRPr>
          </a:p>
          <a:p>
            <a:r>
              <a:rPr lang="en-GB" sz="1600" b="1" dirty="0">
                <a:solidFill>
                  <a:schemeClr val="bg1"/>
                </a:solidFill>
              </a:rPr>
              <a:t>INITIAL SET OF QUESTIONS:</a:t>
            </a:r>
            <a:endParaRPr lang="en-US" sz="1600" b="1" dirty="0">
              <a:solidFill>
                <a:schemeClr val="bg1"/>
              </a:solidFill>
            </a:endParaRPr>
          </a:p>
        </p:txBody>
      </p:sp>
      <p:sp>
        <p:nvSpPr>
          <p:cNvPr id="15" name="Rectangle 14">
            <a:extLst>
              <a:ext uri="{FF2B5EF4-FFF2-40B4-BE49-F238E27FC236}">
                <a16:creationId xmlns:a16="http://schemas.microsoft.com/office/drawing/2014/main" id="{3274C360-E171-E847-6138-AD0D8EE626F4}"/>
              </a:ext>
            </a:extLst>
          </p:cNvPr>
          <p:cNvSpPr/>
          <p:nvPr/>
        </p:nvSpPr>
        <p:spPr>
          <a:xfrm>
            <a:off x="1614791" y="592927"/>
            <a:ext cx="8621379"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1.1:</a:t>
            </a:r>
            <a:r>
              <a:rPr lang="en-US" i="1" dirty="0">
                <a:latin typeface="Arial" panose="020B0604020202020204" pitchFamily="34" charset="0"/>
                <a:ea typeface="Times New Roman" panose="02020603050405020304" pitchFamily="18" charset="0"/>
              </a:rPr>
              <a:t> Background, project goal and initial set of questions to answer</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LSE (2022)</a:t>
            </a:r>
            <a:endParaRPr lang="en-GB" sz="2800" dirty="0">
              <a:effectLst/>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7BA7F20E-1D15-DC0C-7DF6-B65C5F935960}"/>
              </a:ext>
            </a:extLst>
          </p:cNvPr>
          <p:cNvSpPr/>
          <p:nvPr/>
        </p:nvSpPr>
        <p:spPr>
          <a:xfrm>
            <a:off x="180833" y="36249"/>
            <a:ext cx="3557384" cy="457754"/>
          </a:xfrm>
          <a:prstGeom prst="rect">
            <a:avLst/>
          </a:prstGeom>
        </p:spPr>
        <p:txBody>
          <a:bodyPr wrap="none">
            <a:spAutoFit/>
          </a:bodyPr>
          <a:lstStyle/>
          <a:p>
            <a:pPr>
              <a:lnSpc>
                <a:spcPct val="150000"/>
              </a:lnSpc>
            </a:pPr>
            <a:r>
              <a:rPr lang="en-GB" b="1" dirty="0">
                <a:latin typeface="Arial" panose="020B0604020202020204" pitchFamily="34" charset="0"/>
                <a:ea typeface="Times New Roman" panose="02020603050405020304" pitchFamily="18" charset="0"/>
              </a:rPr>
              <a:t>1. Scenario and system set up </a:t>
            </a:r>
            <a:endParaRPr lang="en-ES" sz="1050">
              <a:effectLst/>
              <a:latin typeface="Times New Roman" panose="02020603050405020304" pitchFamily="18" charset="0"/>
              <a:ea typeface="Times New Roman" panose="02020603050405020304" pitchFamily="18" charset="0"/>
            </a:endParaRPr>
          </a:p>
        </p:txBody>
      </p:sp>
      <p:pic>
        <p:nvPicPr>
          <p:cNvPr id="7" name="Picture 6" descr="Graphical user interface, text, application, email&#10;&#10;Description automatically generated">
            <a:extLst>
              <a:ext uri="{FF2B5EF4-FFF2-40B4-BE49-F238E27FC236}">
                <a16:creationId xmlns:a16="http://schemas.microsoft.com/office/drawing/2014/main" id="{17C90E75-7EAB-357B-9F91-A5CA0B186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834" y="3463264"/>
            <a:ext cx="8970653" cy="2178004"/>
          </a:xfrm>
          <a:prstGeom prst="rect">
            <a:avLst/>
          </a:prstGeom>
        </p:spPr>
      </p:pic>
    </p:spTree>
    <p:extLst>
      <p:ext uri="{BB962C8B-B14F-4D97-AF65-F5344CB8AC3E}">
        <p14:creationId xmlns:p14="http://schemas.microsoft.com/office/powerpoint/2010/main" val="1359127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277957" y="-56552"/>
            <a:ext cx="9164515" cy="6274731"/>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2.15:</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Exploratory scatterplots with qplot</a:t>
            </a: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Chart, scatter chart&#10;&#10;Description automatically generated">
            <a:extLst>
              <a:ext uri="{FF2B5EF4-FFF2-40B4-BE49-F238E27FC236}">
                <a16:creationId xmlns:a16="http://schemas.microsoft.com/office/drawing/2014/main" id="{AEE64CF6-B30B-FB87-56E3-E8EE3ADAD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357" y="395961"/>
            <a:ext cx="2659086" cy="2659086"/>
          </a:xfrm>
          <a:prstGeom prst="rect">
            <a:avLst/>
          </a:prstGeom>
        </p:spPr>
      </p:pic>
      <p:pic>
        <p:nvPicPr>
          <p:cNvPr id="7" name="Picture 6" descr="Chart, scatter chart&#10;&#10;Description automatically generated">
            <a:extLst>
              <a:ext uri="{FF2B5EF4-FFF2-40B4-BE49-F238E27FC236}">
                <a16:creationId xmlns:a16="http://schemas.microsoft.com/office/drawing/2014/main" id="{C1FA58EB-33FD-DB0F-DAA4-47678FC24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957" y="395960"/>
            <a:ext cx="2659086" cy="2659086"/>
          </a:xfrm>
          <a:prstGeom prst="rect">
            <a:avLst/>
          </a:prstGeom>
        </p:spPr>
      </p:pic>
      <p:pic>
        <p:nvPicPr>
          <p:cNvPr id="12" name="Picture 11" descr="Chart, scatter chart&#10;&#10;Description automatically generated">
            <a:extLst>
              <a:ext uri="{FF2B5EF4-FFF2-40B4-BE49-F238E27FC236}">
                <a16:creationId xmlns:a16="http://schemas.microsoft.com/office/drawing/2014/main" id="{1955611B-22A6-43C1-5928-194AF97446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8357" y="3122868"/>
            <a:ext cx="2659086" cy="2659086"/>
          </a:xfrm>
          <a:prstGeom prst="rect">
            <a:avLst/>
          </a:prstGeom>
        </p:spPr>
      </p:pic>
      <p:pic>
        <p:nvPicPr>
          <p:cNvPr id="15" name="Picture 14" descr="Chart, scatter chart&#10;&#10;Description automatically generated">
            <a:extLst>
              <a:ext uri="{FF2B5EF4-FFF2-40B4-BE49-F238E27FC236}">
                <a16:creationId xmlns:a16="http://schemas.microsoft.com/office/drawing/2014/main" id="{059C22E4-2D14-E32D-7DE2-40E32ED897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4957" y="3125138"/>
            <a:ext cx="2659086" cy="2659086"/>
          </a:xfrm>
          <a:prstGeom prst="rect">
            <a:avLst/>
          </a:prstGeom>
        </p:spPr>
      </p:pic>
      <p:pic>
        <p:nvPicPr>
          <p:cNvPr id="19" name="Picture 18" descr="Graphical user interface, text&#10;&#10;Description automatically generated">
            <a:extLst>
              <a:ext uri="{FF2B5EF4-FFF2-40B4-BE49-F238E27FC236}">
                <a16:creationId xmlns:a16="http://schemas.microsoft.com/office/drawing/2014/main" id="{F36641E1-E8DE-A40D-0848-BC0361C7A4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019" y="2089480"/>
            <a:ext cx="4209350" cy="1982665"/>
          </a:xfrm>
          <a:prstGeom prst="rect">
            <a:avLst/>
          </a:prstGeom>
        </p:spPr>
      </p:pic>
    </p:spTree>
    <p:extLst>
      <p:ext uri="{BB962C8B-B14F-4D97-AF65-F5344CB8AC3E}">
        <p14:creationId xmlns:p14="http://schemas.microsoft.com/office/powerpoint/2010/main" val="159544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513742" y="91582"/>
            <a:ext cx="9164515" cy="5028236"/>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2.16:</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Exploratory histograms with qplot</a:t>
            </a: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a:extLst>
              <a:ext uri="{FF2B5EF4-FFF2-40B4-BE49-F238E27FC236}">
                <a16:creationId xmlns:a16="http://schemas.microsoft.com/office/drawing/2014/main" id="{894D34DC-EB4F-4480-FEA8-27E24403E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987" y="661000"/>
            <a:ext cx="7042793" cy="823916"/>
          </a:xfrm>
          <a:prstGeom prst="rect">
            <a:avLst/>
          </a:prstGeom>
        </p:spPr>
      </p:pic>
      <p:pic>
        <p:nvPicPr>
          <p:cNvPr id="13" name="Picture 12" descr="Chart, histogram&#10;&#10;Description automatically generated">
            <a:extLst>
              <a:ext uri="{FF2B5EF4-FFF2-40B4-BE49-F238E27FC236}">
                <a16:creationId xmlns:a16="http://schemas.microsoft.com/office/drawing/2014/main" id="{34117F0A-9F9A-469F-EFAB-242E0216F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31" y="1734429"/>
            <a:ext cx="2875235" cy="2875235"/>
          </a:xfrm>
          <a:prstGeom prst="rect">
            <a:avLst/>
          </a:prstGeom>
        </p:spPr>
      </p:pic>
      <p:pic>
        <p:nvPicPr>
          <p:cNvPr id="16" name="Picture 15" descr="Chart, histogram&#10;&#10;Description automatically generated">
            <a:extLst>
              <a:ext uri="{FF2B5EF4-FFF2-40B4-BE49-F238E27FC236}">
                <a16:creationId xmlns:a16="http://schemas.microsoft.com/office/drawing/2014/main" id="{B34C4E5B-17CD-175E-8255-0BBE892C1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303" y="1732776"/>
            <a:ext cx="2875235" cy="2875235"/>
          </a:xfrm>
          <a:prstGeom prst="rect">
            <a:avLst/>
          </a:prstGeom>
        </p:spPr>
      </p:pic>
      <p:pic>
        <p:nvPicPr>
          <p:cNvPr id="18" name="Picture 17" descr="Chart, histogram&#10;&#10;Description automatically generated">
            <a:extLst>
              <a:ext uri="{FF2B5EF4-FFF2-40B4-BE49-F238E27FC236}">
                <a16:creationId xmlns:a16="http://schemas.microsoft.com/office/drawing/2014/main" id="{E765FEDF-4CD4-864F-E6CA-D20F9B1F5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732778"/>
            <a:ext cx="2875235" cy="2875235"/>
          </a:xfrm>
          <a:prstGeom prst="rect">
            <a:avLst/>
          </a:prstGeom>
        </p:spPr>
      </p:pic>
      <p:pic>
        <p:nvPicPr>
          <p:cNvPr id="21" name="Picture 20" descr="Chart, histogram&#10;&#10;Description automatically generated">
            <a:extLst>
              <a:ext uri="{FF2B5EF4-FFF2-40B4-BE49-F238E27FC236}">
                <a16:creationId xmlns:a16="http://schemas.microsoft.com/office/drawing/2014/main" id="{14E7C031-A3F7-E1A7-F114-42C3BCDFB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9697" y="1732777"/>
            <a:ext cx="2875235" cy="2875235"/>
          </a:xfrm>
          <a:prstGeom prst="rect">
            <a:avLst/>
          </a:prstGeom>
        </p:spPr>
      </p:pic>
    </p:spTree>
    <p:extLst>
      <p:ext uri="{BB962C8B-B14F-4D97-AF65-F5344CB8AC3E}">
        <p14:creationId xmlns:p14="http://schemas.microsoft.com/office/powerpoint/2010/main" val="247733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457903" y="0"/>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2.17:</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Exploratory boxplots with qplot</a:t>
            </a: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ext, application&#10;&#10;Description automatically generated">
            <a:extLst>
              <a:ext uri="{FF2B5EF4-FFF2-40B4-BE49-F238E27FC236}">
                <a16:creationId xmlns:a16="http://schemas.microsoft.com/office/drawing/2014/main" id="{ECCF302E-B719-7EB3-8921-AFAE53BB4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316" y="581572"/>
            <a:ext cx="3195365" cy="1290179"/>
          </a:xfrm>
          <a:prstGeom prst="rect">
            <a:avLst/>
          </a:prstGeom>
        </p:spPr>
      </p:pic>
      <p:pic>
        <p:nvPicPr>
          <p:cNvPr id="23" name="Picture 22" descr="Chart&#10;&#10;Description automatically generated">
            <a:extLst>
              <a:ext uri="{FF2B5EF4-FFF2-40B4-BE49-F238E27FC236}">
                <a16:creationId xmlns:a16="http://schemas.microsoft.com/office/drawing/2014/main" id="{D0531549-1781-5DC1-EDEA-D6E8D19D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2592" y="2114903"/>
            <a:ext cx="2946036" cy="2946036"/>
          </a:xfrm>
          <a:prstGeom prst="rect">
            <a:avLst/>
          </a:prstGeom>
        </p:spPr>
      </p:pic>
      <p:pic>
        <p:nvPicPr>
          <p:cNvPr id="25" name="Picture 24" descr="Chart&#10;&#10;Description automatically generated">
            <a:extLst>
              <a:ext uri="{FF2B5EF4-FFF2-40B4-BE49-F238E27FC236}">
                <a16:creationId xmlns:a16="http://schemas.microsoft.com/office/drawing/2014/main" id="{3EB1C6E8-A370-D812-3462-5789C7847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6" y="2114903"/>
            <a:ext cx="2946036" cy="2946036"/>
          </a:xfrm>
          <a:prstGeom prst="rect">
            <a:avLst/>
          </a:prstGeom>
        </p:spPr>
      </p:pic>
      <p:pic>
        <p:nvPicPr>
          <p:cNvPr id="27" name="Picture 26" descr="Chart&#10;&#10;Description automatically generated">
            <a:extLst>
              <a:ext uri="{FF2B5EF4-FFF2-40B4-BE49-F238E27FC236}">
                <a16:creationId xmlns:a16="http://schemas.microsoft.com/office/drawing/2014/main" id="{E427F159-DCF8-09A3-1185-34282223A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14903"/>
            <a:ext cx="2946036" cy="2946036"/>
          </a:xfrm>
          <a:prstGeom prst="rect">
            <a:avLst/>
          </a:prstGeom>
        </p:spPr>
      </p:pic>
      <p:pic>
        <p:nvPicPr>
          <p:cNvPr id="31" name="Picture 30" descr="Chart, bar chart&#10;&#10;Description automatically generated">
            <a:extLst>
              <a:ext uri="{FF2B5EF4-FFF2-40B4-BE49-F238E27FC236}">
                <a16:creationId xmlns:a16="http://schemas.microsoft.com/office/drawing/2014/main" id="{FE1DF569-5DD8-22B1-472F-46F92DC75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400" y="2114903"/>
            <a:ext cx="2946036" cy="2946036"/>
          </a:xfrm>
          <a:prstGeom prst="rect">
            <a:avLst/>
          </a:prstGeom>
        </p:spPr>
      </p:pic>
    </p:spTree>
    <p:extLst>
      <p:ext uri="{BB962C8B-B14F-4D97-AF65-F5344CB8AC3E}">
        <p14:creationId xmlns:p14="http://schemas.microsoft.com/office/powerpoint/2010/main" val="162384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457903" y="0"/>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2.18:</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First observations and further exploration</a:t>
            </a:r>
          </a:p>
          <a:p>
            <a:pPr marL="228600" algn="ctr">
              <a:lnSpc>
                <a:spcPct val="150000"/>
              </a:lnSpc>
            </a:pP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
        <p:nvSpPr>
          <p:cNvPr id="12" name="Rectangle 11">
            <a:extLst>
              <a:ext uri="{FF2B5EF4-FFF2-40B4-BE49-F238E27FC236}">
                <a16:creationId xmlns:a16="http://schemas.microsoft.com/office/drawing/2014/main" id="{376C4E30-3372-C5C0-2868-D3575A04F365}"/>
              </a:ext>
            </a:extLst>
          </p:cNvPr>
          <p:cNvSpPr/>
          <p:nvPr/>
        </p:nvSpPr>
        <p:spPr>
          <a:xfrm>
            <a:off x="1120938" y="620170"/>
            <a:ext cx="9950124" cy="4561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GB" sz="1600" dirty="0">
                <a:solidFill>
                  <a:schemeClr val="tx1"/>
                </a:solidFill>
              </a:rPr>
              <a:t>The ‘turtle_sales’ data set provided is of great data quality (no duplicates, just two NA in ‘Year’ column)</a:t>
            </a:r>
          </a:p>
          <a:p>
            <a:pPr marL="285750" indent="-285750">
              <a:buFontTx/>
              <a:buChar char="-"/>
            </a:pPr>
            <a:endParaRPr lang="en-GB" sz="1600" dirty="0">
              <a:solidFill>
                <a:schemeClr val="tx1"/>
              </a:solidFill>
            </a:endParaRPr>
          </a:p>
          <a:p>
            <a:pPr marL="285750" indent="-285750">
              <a:buFontTx/>
              <a:buChar char="-"/>
            </a:pPr>
            <a:r>
              <a:rPr lang="en-GB" sz="1600" dirty="0">
                <a:solidFill>
                  <a:schemeClr val="tx1"/>
                </a:solidFill>
              </a:rPr>
              <a:t>From the initial scatterplot is visible a possible relationship between the variables ‘Global_Sales’ and ‘NA/EU_Sales’</a:t>
            </a:r>
          </a:p>
          <a:p>
            <a:pPr marL="285750" indent="-285750">
              <a:buFontTx/>
              <a:buChar char="-"/>
            </a:pPr>
            <a:endParaRPr lang="en-GB" sz="1600" dirty="0">
              <a:solidFill>
                <a:schemeClr val="tx1"/>
              </a:solidFill>
            </a:endParaRPr>
          </a:p>
          <a:p>
            <a:pPr marL="285750" indent="-285750">
              <a:buFontTx/>
              <a:buChar char="-"/>
            </a:pPr>
            <a:r>
              <a:rPr lang="en-GB" sz="1600" dirty="0">
                <a:solidFill>
                  <a:schemeClr val="tx1"/>
                </a:solidFill>
              </a:rPr>
              <a:t>It needs to be studied further if it is possible building a regression model that is robust enough to allow predictive studies on future global sales depending on the observation of EU and NA values.</a:t>
            </a:r>
          </a:p>
          <a:p>
            <a:pPr marL="285750" indent="-285750">
              <a:buFontTx/>
              <a:buChar char="-"/>
            </a:pPr>
            <a:endParaRPr lang="en-GB" sz="1600" dirty="0">
              <a:solidFill>
                <a:schemeClr val="tx1"/>
              </a:solidFill>
            </a:endParaRPr>
          </a:p>
          <a:p>
            <a:pPr marL="285750" indent="-285750">
              <a:buFontTx/>
              <a:buChar char="-"/>
            </a:pPr>
            <a:r>
              <a:rPr lang="en-GB" sz="1600" dirty="0">
                <a:solidFill>
                  <a:schemeClr val="tx1"/>
                </a:solidFill>
              </a:rPr>
              <a:t>EU, NA and global sales boxplots reveal quite a number of outliers that would recommended to keep monitored and possibly acted upon if further calculations require using min, max, mean, SD, variance, IR Range, etc. </a:t>
            </a:r>
          </a:p>
          <a:p>
            <a:pPr marL="285750" indent="-285750">
              <a:buFontTx/>
              <a:buChar char="-"/>
            </a:pPr>
            <a:endParaRPr lang="en-GB" sz="1600" dirty="0">
              <a:solidFill>
                <a:schemeClr val="tx1"/>
              </a:solidFill>
            </a:endParaRPr>
          </a:p>
          <a:p>
            <a:pPr marL="285750" indent="-285750">
              <a:buFontTx/>
              <a:buChar char="-"/>
            </a:pPr>
            <a:r>
              <a:rPr lang="en-GB" sz="1600" dirty="0">
                <a:solidFill>
                  <a:schemeClr val="tx1"/>
                </a:solidFill>
              </a:rPr>
              <a:t>Histograms reveal possible skewness to the right (positive) of Global, EU, and NA sales. Study on the data set variables’ normality and more advanced and detailed plotting is needed.</a:t>
            </a:r>
          </a:p>
          <a:p>
            <a:pPr marL="285750" indent="-285750">
              <a:buFontTx/>
              <a:buChar char="-"/>
            </a:pPr>
            <a:endParaRPr lang="en-GB" sz="1300" dirty="0">
              <a:solidFill>
                <a:schemeClr val="tx1"/>
              </a:solidFill>
            </a:endParaRPr>
          </a:p>
        </p:txBody>
      </p:sp>
    </p:spTree>
    <p:extLst>
      <p:ext uri="{BB962C8B-B14F-4D97-AF65-F5344CB8AC3E}">
        <p14:creationId xmlns:p14="http://schemas.microsoft.com/office/powerpoint/2010/main" val="333244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457903" y="0"/>
            <a:ext cx="9164515"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2.19:</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Data aggregation by product, overview and summary</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8" name="Picture 7" descr="A screenshot of a computer&#10;&#10;Description automatically generated with low confidence">
            <a:extLst>
              <a:ext uri="{FF2B5EF4-FFF2-40B4-BE49-F238E27FC236}">
                <a16:creationId xmlns:a16="http://schemas.microsoft.com/office/drawing/2014/main" id="{6F5D24E2-4944-9C24-22B4-FCA58F350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74" y="2470157"/>
            <a:ext cx="2814670" cy="2521660"/>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04C5A09F-8265-88D6-F286-E3003B52E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065" y="542900"/>
            <a:ext cx="6645870" cy="1884971"/>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75BA4088-48C3-0A60-15F4-FD1F779AD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1175" y="2497978"/>
            <a:ext cx="6308274" cy="1961396"/>
          </a:xfrm>
          <a:prstGeom prst="rect">
            <a:avLst/>
          </a:prstGeom>
        </p:spPr>
      </p:pic>
      <p:cxnSp>
        <p:nvCxnSpPr>
          <p:cNvPr id="22" name="Elbow Connector 21">
            <a:extLst>
              <a:ext uri="{FF2B5EF4-FFF2-40B4-BE49-F238E27FC236}">
                <a16:creationId xmlns:a16="http://schemas.microsoft.com/office/drawing/2014/main" id="{022922A6-E6DB-CB0D-46A1-23BC72EBD1D7}"/>
              </a:ext>
            </a:extLst>
          </p:cNvPr>
          <p:cNvCxnSpPr>
            <a:cxnSpLocks/>
            <a:endCxn id="8" idx="1"/>
          </p:cNvCxnSpPr>
          <p:nvPr/>
        </p:nvCxnSpPr>
        <p:spPr>
          <a:xfrm rot="5400000">
            <a:off x="1266764" y="1817670"/>
            <a:ext cx="2146028" cy="1680607"/>
          </a:xfrm>
          <a:prstGeom prst="bentConnector4">
            <a:avLst>
              <a:gd name="adj1" fmla="val 740"/>
              <a:gd name="adj2" fmla="val 13899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Elbow Connector 35">
            <a:extLst>
              <a:ext uri="{FF2B5EF4-FFF2-40B4-BE49-F238E27FC236}">
                <a16:creationId xmlns:a16="http://schemas.microsoft.com/office/drawing/2014/main" id="{D2A8B645-6790-45CF-D599-CBB33B4ACED5}"/>
              </a:ext>
            </a:extLst>
          </p:cNvPr>
          <p:cNvCxnSpPr>
            <a:cxnSpLocks/>
            <a:endCxn id="17" idx="3"/>
          </p:cNvCxnSpPr>
          <p:nvPr/>
        </p:nvCxnSpPr>
        <p:spPr>
          <a:xfrm>
            <a:off x="5587735" y="2316483"/>
            <a:ext cx="5601714" cy="1162193"/>
          </a:xfrm>
          <a:prstGeom prst="bentConnector3">
            <a:avLst>
              <a:gd name="adj1" fmla="val 10408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387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457903" y="0"/>
            <a:ext cx="9164515"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2.20:</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Normality study: QQ Plots</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Text&#10;&#10;Description automatically generated">
            <a:extLst>
              <a:ext uri="{FF2B5EF4-FFF2-40B4-BE49-F238E27FC236}">
                <a16:creationId xmlns:a16="http://schemas.microsoft.com/office/drawing/2014/main" id="{0A52CE7F-3B29-7182-DFC3-BBD25DC5428E}"/>
              </a:ext>
            </a:extLst>
          </p:cNvPr>
          <p:cNvPicPr>
            <a:picLocks noChangeAspect="1"/>
          </p:cNvPicPr>
          <p:nvPr/>
        </p:nvPicPr>
        <p:blipFill rotWithShape="1">
          <a:blip r:embed="rId3">
            <a:extLst>
              <a:ext uri="{28A0092B-C50C-407E-A947-70E740481C1C}">
                <a14:useLocalDpi xmlns:a14="http://schemas.microsoft.com/office/drawing/2010/main" val="0"/>
              </a:ext>
            </a:extLst>
          </a:blip>
          <a:srcRect b="76581"/>
          <a:stretch/>
        </p:blipFill>
        <p:spPr>
          <a:xfrm>
            <a:off x="2731352" y="757772"/>
            <a:ext cx="6567147" cy="923506"/>
          </a:xfrm>
          <a:prstGeom prst="rect">
            <a:avLst/>
          </a:prstGeom>
        </p:spPr>
      </p:pic>
      <p:pic>
        <p:nvPicPr>
          <p:cNvPr id="7" name="Picture 6" descr="Chart, line chart&#10;&#10;Description automatically generated">
            <a:extLst>
              <a:ext uri="{FF2B5EF4-FFF2-40B4-BE49-F238E27FC236}">
                <a16:creationId xmlns:a16="http://schemas.microsoft.com/office/drawing/2014/main" id="{497CD6E1-6719-F60B-5804-059E38319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344" y="1890138"/>
            <a:ext cx="2499358" cy="2499358"/>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02DBDD31-3415-01AE-5784-D8624853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9751" y="1890138"/>
            <a:ext cx="2499358" cy="2499358"/>
          </a:xfrm>
          <a:prstGeom prst="rect">
            <a:avLst/>
          </a:prstGeom>
        </p:spPr>
      </p:pic>
      <p:pic>
        <p:nvPicPr>
          <p:cNvPr id="18" name="Picture 17" descr="Chart, line chart&#10;&#10;Description automatically generated">
            <a:extLst>
              <a:ext uri="{FF2B5EF4-FFF2-40B4-BE49-F238E27FC236}">
                <a16:creationId xmlns:a16="http://schemas.microsoft.com/office/drawing/2014/main" id="{48A04EBD-D179-C0BA-147F-60F1047A5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2638" y="1883986"/>
            <a:ext cx="2499359" cy="2499359"/>
          </a:xfrm>
          <a:prstGeom prst="rect">
            <a:avLst/>
          </a:prstGeom>
        </p:spPr>
      </p:pic>
      <p:sp>
        <p:nvSpPr>
          <p:cNvPr id="24" name="TextBox 23">
            <a:extLst>
              <a:ext uri="{FF2B5EF4-FFF2-40B4-BE49-F238E27FC236}">
                <a16:creationId xmlns:a16="http://schemas.microsoft.com/office/drawing/2014/main" id="{BEF11680-0249-E6E3-F428-70A600D9F8CB}"/>
              </a:ext>
            </a:extLst>
          </p:cNvPr>
          <p:cNvSpPr txBox="1"/>
          <p:nvPr/>
        </p:nvSpPr>
        <p:spPr>
          <a:xfrm>
            <a:off x="2266107" y="4431782"/>
            <a:ext cx="1745832" cy="914400"/>
          </a:xfrm>
          <a:prstGeom prst="rect">
            <a:avLst/>
          </a:prstGeom>
          <a:noFill/>
        </p:spPr>
        <p:txBody>
          <a:bodyPr wrap="none" lIns="0" tIns="0" rIns="0" bIns="0" rtlCol="0" anchor="t" anchorCtr="0">
            <a:noAutofit/>
          </a:bodyPr>
          <a:lstStyle/>
          <a:p>
            <a:pPr algn="l"/>
            <a:r>
              <a:rPr lang="en-ES" sz="2000" b="1" dirty="0"/>
              <a:t>Global sales</a:t>
            </a:r>
          </a:p>
        </p:txBody>
      </p:sp>
      <p:sp>
        <p:nvSpPr>
          <p:cNvPr id="26" name="TextBox 25">
            <a:extLst>
              <a:ext uri="{FF2B5EF4-FFF2-40B4-BE49-F238E27FC236}">
                <a16:creationId xmlns:a16="http://schemas.microsoft.com/office/drawing/2014/main" id="{DAE7CA36-EB49-1E1E-C922-9A7F17751F56}"/>
              </a:ext>
            </a:extLst>
          </p:cNvPr>
          <p:cNvSpPr txBox="1"/>
          <p:nvPr/>
        </p:nvSpPr>
        <p:spPr>
          <a:xfrm>
            <a:off x="5527105" y="4431782"/>
            <a:ext cx="1745832" cy="914400"/>
          </a:xfrm>
          <a:prstGeom prst="rect">
            <a:avLst/>
          </a:prstGeom>
          <a:noFill/>
        </p:spPr>
        <p:txBody>
          <a:bodyPr wrap="none" lIns="0" tIns="0" rIns="0" bIns="0" rtlCol="0" anchor="t" anchorCtr="0">
            <a:noAutofit/>
          </a:bodyPr>
          <a:lstStyle/>
          <a:p>
            <a:pPr algn="l"/>
            <a:r>
              <a:rPr lang="en-ES" sz="2000" b="1" dirty="0"/>
              <a:t>EU sales</a:t>
            </a:r>
          </a:p>
        </p:txBody>
      </p:sp>
      <p:sp>
        <p:nvSpPr>
          <p:cNvPr id="27" name="TextBox 26">
            <a:extLst>
              <a:ext uri="{FF2B5EF4-FFF2-40B4-BE49-F238E27FC236}">
                <a16:creationId xmlns:a16="http://schemas.microsoft.com/office/drawing/2014/main" id="{4F1CE596-DF0F-D84F-F32E-91C17C8759C6}"/>
              </a:ext>
            </a:extLst>
          </p:cNvPr>
          <p:cNvSpPr txBox="1"/>
          <p:nvPr/>
        </p:nvSpPr>
        <p:spPr>
          <a:xfrm>
            <a:off x="8486165" y="4425631"/>
            <a:ext cx="1745832" cy="914400"/>
          </a:xfrm>
          <a:prstGeom prst="rect">
            <a:avLst/>
          </a:prstGeom>
          <a:noFill/>
        </p:spPr>
        <p:txBody>
          <a:bodyPr wrap="none" lIns="0" tIns="0" rIns="0" bIns="0" rtlCol="0" anchor="t" anchorCtr="0">
            <a:noAutofit/>
          </a:bodyPr>
          <a:lstStyle/>
          <a:p>
            <a:pPr algn="l"/>
            <a:r>
              <a:rPr lang="en-ES" sz="2000" b="1" dirty="0"/>
              <a:t>NA sales</a:t>
            </a:r>
          </a:p>
        </p:txBody>
      </p:sp>
    </p:spTree>
    <p:extLst>
      <p:ext uri="{BB962C8B-B14F-4D97-AF65-F5344CB8AC3E}">
        <p14:creationId xmlns:p14="http://schemas.microsoft.com/office/powerpoint/2010/main" val="3468090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96859"/>
            <a:ext cx="9164515" cy="6274731"/>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2.21:</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Normality study: Shapiro-Wilk test</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cxnSp>
        <p:nvCxnSpPr>
          <p:cNvPr id="20" name="Straight Arrow Connector 19">
            <a:extLst>
              <a:ext uri="{FF2B5EF4-FFF2-40B4-BE49-F238E27FC236}">
                <a16:creationId xmlns:a16="http://schemas.microsoft.com/office/drawing/2014/main" id="{978AE02A-A1DA-039A-B86A-2ECF14BD93C4}"/>
              </a:ext>
            </a:extLst>
          </p:cNvPr>
          <p:cNvCxnSpPr>
            <a:cxnSpLocks/>
          </p:cNvCxnSpPr>
          <p:nvPr/>
        </p:nvCxnSpPr>
        <p:spPr>
          <a:xfrm>
            <a:off x="5821773" y="2829560"/>
            <a:ext cx="81296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descr="Graphical user interface, text, application&#10;&#10;Description automatically generated">
            <a:extLst>
              <a:ext uri="{FF2B5EF4-FFF2-40B4-BE49-F238E27FC236}">
                <a16:creationId xmlns:a16="http://schemas.microsoft.com/office/drawing/2014/main" id="{DDA834AF-A5BC-7470-812C-597245EFB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73" y="1877128"/>
            <a:ext cx="5245100" cy="219710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262B3045-CEBA-8DF8-3153-890A2B637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734" y="735948"/>
            <a:ext cx="4940300" cy="4432300"/>
          </a:xfrm>
          <a:prstGeom prst="rect">
            <a:avLst/>
          </a:prstGeom>
        </p:spPr>
      </p:pic>
      <p:sp>
        <p:nvSpPr>
          <p:cNvPr id="33" name="Right Arrow 32">
            <a:extLst>
              <a:ext uri="{FF2B5EF4-FFF2-40B4-BE49-F238E27FC236}">
                <a16:creationId xmlns:a16="http://schemas.microsoft.com/office/drawing/2014/main" id="{5629336E-722A-1DD4-74A2-BAB5C91B3743}"/>
              </a:ext>
            </a:extLst>
          </p:cNvPr>
          <p:cNvSpPr/>
          <p:nvPr/>
        </p:nvSpPr>
        <p:spPr>
          <a:xfrm rot="10800000">
            <a:off x="9569543" y="1877128"/>
            <a:ext cx="678172" cy="296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76A7BF9A-F1DD-9B3F-A9D4-E009B9DA54B7}"/>
              </a:ext>
            </a:extLst>
          </p:cNvPr>
          <p:cNvSpPr/>
          <p:nvPr/>
        </p:nvSpPr>
        <p:spPr>
          <a:xfrm rot="10800000">
            <a:off x="9721943" y="3351368"/>
            <a:ext cx="678172" cy="296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ight Arrow 34">
            <a:extLst>
              <a:ext uri="{FF2B5EF4-FFF2-40B4-BE49-F238E27FC236}">
                <a16:creationId xmlns:a16="http://schemas.microsoft.com/office/drawing/2014/main" id="{83F80A41-9CC4-4393-22EE-9621A755D655}"/>
              </a:ext>
            </a:extLst>
          </p:cNvPr>
          <p:cNvSpPr/>
          <p:nvPr/>
        </p:nvSpPr>
        <p:spPr>
          <a:xfrm rot="10800000">
            <a:off x="9569543" y="4839156"/>
            <a:ext cx="678172" cy="2966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036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96859"/>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2.22:</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Normality study: skewness and kurtosis</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cxnSp>
        <p:nvCxnSpPr>
          <p:cNvPr id="18" name="Straight Arrow Connector 17">
            <a:extLst>
              <a:ext uri="{FF2B5EF4-FFF2-40B4-BE49-F238E27FC236}">
                <a16:creationId xmlns:a16="http://schemas.microsoft.com/office/drawing/2014/main" id="{09E37533-C7E1-7738-0BDD-072B3FD77F54}"/>
              </a:ext>
            </a:extLst>
          </p:cNvPr>
          <p:cNvCxnSpPr>
            <a:cxnSpLocks/>
          </p:cNvCxnSpPr>
          <p:nvPr/>
        </p:nvCxnSpPr>
        <p:spPr>
          <a:xfrm>
            <a:off x="5203487" y="2886710"/>
            <a:ext cx="4801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A screenshot of a computer&#10;&#10;Description automatically generated with low confidence">
            <a:extLst>
              <a:ext uri="{FF2B5EF4-FFF2-40B4-BE49-F238E27FC236}">
                <a16:creationId xmlns:a16="http://schemas.microsoft.com/office/drawing/2014/main" id="{EDC869CD-9684-7A08-6DEA-A5F9A9F8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48" y="1883410"/>
            <a:ext cx="4660900" cy="2006600"/>
          </a:xfrm>
          <a:prstGeom prst="rect">
            <a:avLst/>
          </a:prstGeom>
        </p:spPr>
      </p:pic>
      <p:pic>
        <p:nvPicPr>
          <p:cNvPr id="17" name="Picture 16" descr="Text&#10;&#10;Description automatically generated">
            <a:extLst>
              <a:ext uri="{FF2B5EF4-FFF2-40B4-BE49-F238E27FC236}">
                <a16:creationId xmlns:a16="http://schemas.microsoft.com/office/drawing/2014/main" id="{EEA33AF7-CCD4-703A-CBDC-FFC12819A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658" y="637549"/>
            <a:ext cx="5882420" cy="4498321"/>
          </a:xfrm>
          <a:prstGeom prst="rect">
            <a:avLst/>
          </a:prstGeom>
        </p:spPr>
      </p:pic>
    </p:spTree>
    <p:extLst>
      <p:ext uri="{BB962C8B-B14F-4D97-AF65-F5344CB8AC3E}">
        <p14:creationId xmlns:p14="http://schemas.microsoft.com/office/powerpoint/2010/main" val="3623776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2.23:</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Variables correlation</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Text&#10;&#10;Description automatically generated">
            <a:extLst>
              <a:ext uri="{FF2B5EF4-FFF2-40B4-BE49-F238E27FC236}">
                <a16:creationId xmlns:a16="http://schemas.microsoft.com/office/drawing/2014/main" id="{328DC42E-CC2C-27C8-3FEB-2BB10D2CD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63" y="1093648"/>
            <a:ext cx="8442995" cy="1358899"/>
          </a:xfrm>
          <a:prstGeom prst="rect">
            <a:avLst/>
          </a:prstGeom>
        </p:spPr>
      </p:pic>
      <p:pic>
        <p:nvPicPr>
          <p:cNvPr id="12" name="Picture 11" descr="Table&#10;&#10;Description automatically generated">
            <a:extLst>
              <a:ext uri="{FF2B5EF4-FFF2-40B4-BE49-F238E27FC236}">
                <a16:creationId xmlns:a16="http://schemas.microsoft.com/office/drawing/2014/main" id="{390576A9-52A4-354C-CA0A-28EAB5C50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419" y="2786984"/>
            <a:ext cx="8261239" cy="2266545"/>
          </a:xfrm>
          <a:prstGeom prst="rect">
            <a:avLst/>
          </a:prstGeom>
        </p:spPr>
      </p:pic>
      <p:sp>
        <p:nvSpPr>
          <p:cNvPr id="13" name="Doughnut 12">
            <a:extLst>
              <a:ext uri="{FF2B5EF4-FFF2-40B4-BE49-F238E27FC236}">
                <a16:creationId xmlns:a16="http://schemas.microsoft.com/office/drawing/2014/main" id="{71E543F4-8CF4-DECB-5379-EED645348B5E}"/>
              </a:ext>
            </a:extLst>
          </p:cNvPr>
          <p:cNvSpPr/>
          <p:nvPr/>
        </p:nvSpPr>
        <p:spPr>
          <a:xfrm>
            <a:off x="5749290" y="4572470"/>
            <a:ext cx="994410" cy="445770"/>
          </a:xfrm>
          <a:prstGeom prst="donut">
            <a:avLst>
              <a:gd name="adj" fmla="val 147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5" name="Doughnut 14">
            <a:extLst>
              <a:ext uri="{FF2B5EF4-FFF2-40B4-BE49-F238E27FC236}">
                <a16:creationId xmlns:a16="http://schemas.microsoft.com/office/drawing/2014/main" id="{35CB98BC-CDB7-A7A7-5986-26A71313D405}"/>
              </a:ext>
            </a:extLst>
          </p:cNvPr>
          <p:cNvSpPr/>
          <p:nvPr/>
        </p:nvSpPr>
        <p:spPr>
          <a:xfrm>
            <a:off x="7147560" y="4572470"/>
            <a:ext cx="994410" cy="445770"/>
          </a:xfrm>
          <a:prstGeom prst="donut">
            <a:avLst>
              <a:gd name="adj" fmla="val 147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6" name="Doughnut 15">
            <a:extLst>
              <a:ext uri="{FF2B5EF4-FFF2-40B4-BE49-F238E27FC236}">
                <a16:creationId xmlns:a16="http://schemas.microsoft.com/office/drawing/2014/main" id="{3DBF955E-6B3E-0F32-995D-EACF2F3D1CEA}"/>
              </a:ext>
            </a:extLst>
          </p:cNvPr>
          <p:cNvSpPr/>
          <p:nvPr/>
        </p:nvSpPr>
        <p:spPr>
          <a:xfrm>
            <a:off x="7147560" y="3865604"/>
            <a:ext cx="994410" cy="445770"/>
          </a:xfrm>
          <a:prstGeom prst="donut">
            <a:avLst>
              <a:gd name="adj" fmla="val 147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3457250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2.24:</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Advanced plotting (ggplot with linear approach)</a:t>
            </a: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Text&#10;&#10;Description automatically generated">
            <a:extLst>
              <a:ext uri="{FF2B5EF4-FFF2-40B4-BE49-F238E27FC236}">
                <a16:creationId xmlns:a16="http://schemas.microsoft.com/office/drawing/2014/main" id="{2AA4F2CD-47CC-0831-67F2-F49C9C320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295" y="855069"/>
            <a:ext cx="4677410" cy="1255681"/>
          </a:xfrm>
          <a:prstGeom prst="rect">
            <a:avLst/>
          </a:prstGeom>
        </p:spPr>
      </p:pic>
      <p:pic>
        <p:nvPicPr>
          <p:cNvPr id="24" name="Picture 23" descr="Chart, scatter chart&#10;&#10;Description automatically generated">
            <a:extLst>
              <a:ext uri="{FF2B5EF4-FFF2-40B4-BE49-F238E27FC236}">
                <a16:creationId xmlns:a16="http://schemas.microsoft.com/office/drawing/2014/main" id="{6C88E9F1-0C7F-3A43-A818-F1BB6906F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194" y="2110750"/>
            <a:ext cx="3547100" cy="3547100"/>
          </a:xfrm>
          <a:prstGeom prst="rect">
            <a:avLst/>
          </a:prstGeom>
        </p:spPr>
      </p:pic>
      <p:pic>
        <p:nvPicPr>
          <p:cNvPr id="26" name="Picture 25" descr="Chart, scatter chart&#10;&#10;Description automatically generated">
            <a:extLst>
              <a:ext uri="{FF2B5EF4-FFF2-40B4-BE49-F238E27FC236}">
                <a16:creationId xmlns:a16="http://schemas.microsoft.com/office/drawing/2014/main" id="{F439E20F-05B6-3C85-FACA-6090B47D6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546" y="2110750"/>
            <a:ext cx="3547100" cy="3547100"/>
          </a:xfrm>
          <a:prstGeom prst="rect">
            <a:avLst/>
          </a:prstGeom>
        </p:spPr>
      </p:pic>
      <p:pic>
        <p:nvPicPr>
          <p:cNvPr id="28" name="Picture 27" descr="Chart, scatter chart&#10;&#10;Description automatically generated">
            <a:extLst>
              <a:ext uri="{FF2B5EF4-FFF2-40B4-BE49-F238E27FC236}">
                <a16:creationId xmlns:a16="http://schemas.microsoft.com/office/drawing/2014/main" id="{0CABBAE3-FD46-304E-AAC9-09DAF679CD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8255" y="2110750"/>
            <a:ext cx="3547100" cy="3547100"/>
          </a:xfrm>
          <a:prstGeom prst="rect">
            <a:avLst/>
          </a:prstGeom>
        </p:spPr>
      </p:pic>
    </p:spTree>
    <p:extLst>
      <p:ext uri="{BB962C8B-B14F-4D97-AF65-F5344CB8AC3E}">
        <p14:creationId xmlns:p14="http://schemas.microsoft.com/office/powerpoint/2010/main" val="371988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D7DE000-0305-D331-0A27-CC5437F2FC91}"/>
              </a:ext>
            </a:extLst>
          </p:cNvPr>
          <p:cNvSpPr/>
          <p:nvPr/>
        </p:nvSpPr>
        <p:spPr>
          <a:xfrm>
            <a:off x="745513" y="358947"/>
            <a:ext cx="9633668"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1.2:</a:t>
            </a:r>
            <a:r>
              <a:rPr lang="en-US" i="1" dirty="0">
                <a:latin typeface="Arial" panose="020B0604020202020204" pitchFamily="34" charset="0"/>
                <a:ea typeface="Times New Roman" panose="02020603050405020304" pitchFamily="18" charset="0"/>
              </a:rPr>
              <a:t> Project Github repository (I)</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9" name="Subtitle 2">
            <a:extLst>
              <a:ext uri="{FF2B5EF4-FFF2-40B4-BE49-F238E27FC236}">
                <a16:creationId xmlns:a16="http://schemas.microsoft.com/office/drawing/2014/main" id="{A0A784E9-2197-4A71-8D6E-A51157FEE9E0}"/>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ext, application&#10;&#10;Description automatically generated">
            <a:extLst>
              <a:ext uri="{FF2B5EF4-FFF2-40B4-BE49-F238E27FC236}">
                <a16:creationId xmlns:a16="http://schemas.microsoft.com/office/drawing/2014/main" id="{73001250-9320-B6A6-1F15-09E93BCB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882" y="1011759"/>
            <a:ext cx="7475899" cy="4053537"/>
          </a:xfrm>
          <a:prstGeom prst="rect">
            <a:avLst/>
          </a:prstGeom>
        </p:spPr>
      </p:pic>
      <p:sp>
        <p:nvSpPr>
          <p:cNvPr id="12" name="Right Arrow 11">
            <a:extLst>
              <a:ext uri="{FF2B5EF4-FFF2-40B4-BE49-F238E27FC236}">
                <a16:creationId xmlns:a16="http://schemas.microsoft.com/office/drawing/2014/main" id="{33153FA4-0C7B-0522-85D8-E499D8D13D3E}"/>
              </a:ext>
            </a:extLst>
          </p:cNvPr>
          <p:cNvSpPr/>
          <p:nvPr/>
        </p:nvSpPr>
        <p:spPr>
          <a:xfrm rot="10800000">
            <a:off x="9169274" y="1667033"/>
            <a:ext cx="1505415" cy="802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1512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2.25:</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Advanced plotting (ggplot with non linear approach)</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Text&#10;&#10;Description automatically generated">
            <a:extLst>
              <a:ext uri="{FF2B5EF4-FFF2-40B4-BE49-F238E27FC236}">
                <a16:creationId xmlns:a16="http://schemas.microsoft.com/office/drawing/2014/main" id="{CF5649C8-A6FB-26E2-CE04-98960033D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833" y="869761"/>
            <a:ext cx="4050044" cy="971739"/>
          </a:xfrm>
          <a:prstGeom prst="rect">
            <a:avLst/>
          </a:prstGeom>
        </p:spPr>
      </p:pic>
      <p:pic>
        <p:nvPicPr>
          <p:cNvPr id="8" name="Picture 7" descr="Chart&#10;&#10;Description automatically generated">
            <a:extLst>
              <a:ext uri="{FF2B5EF4-FFF2-40B4-BE49-F238E27FC236}">
                <a16:creationId xmlns:a16="http://schemas.microsoft.com/office/drawing/2014/main" id="{C6D5BCA9-BC14-167D-81F2-86B89B4A6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209" y="1841499"/>
            <a:ext cx="3883667" cy="3883667"/>
          </a:xfrm>
          <a:prstGeom prst="rect">
            <a:avLst/>
          </a:prstGeom>
        </p:spPr>
      </p:pic>
    </p:spTree>
    <p:extLst>
      <p:ext uri="{BB962C8B-B14F-4D97-AF65-F5344CB8AC3E}">
        <p14:creationId xmlns:p14="http://schemas.microsoft.com/office/powerpoint/2010/main" val="266972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457903" y="0"/>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2.26:</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Further findings</a:t>
            </a:r>
          </a:p>
          <a:p>
            <a:pPr marL="228600" algn="ctr">
              <a:lnSpc>
                <a:spcPct val="150000"/>
              </a:lnSpc>
            </a:pPr>
            <a:endParaRPr lang="en-GB"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
        <p:nvSpPr>
          <p:cNvPr id="12" name="Rectangle 11">
            <a:extLst>
              <a:ext uri="{FF2B5EF4-FFF2-40B4-BE49-F238E27FC236}">
                <a16:creationId xmlns:a16="http://schemas.microsoft.com/office/drawing/2014/main" id="{376C4E30-3372-C5C0-2868-D3575A04F365}"/>
              </a:ext>
            </a:extLst>
          </p:cNvPr>
          <p:cNvSpPr/>
          <p:nvPr/>
        </p:nvSpPr>
        <p:spPr>
          <a:xfrm>
            <a:off x="1120938" y="620170"/>
            <a:ext cx="9950124" cy="4706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GB" sz="1600" dirty="0">
              <a:solidFill>
                <a:schemeClr val="tx1"/>
              </a:solidFill>
            </a:endParaRPr>
          </a:p>
          <a:p>
            <a:pPr marL="285750" indent="-285750">
              <a:buFontTx/>
              <a:buChar char="-"/>
            </a:pPr>
            <a:r>
              <a:rPr lang="en-GB" sz="1400" dirty="0">
                <a:solidFill>
                  <a:schemeClr val="tx1"/>
                </a:solidFill>
              </a:rPr>
              <a:t>Grouping data based on product allows exploring easily sales based in product ID</a:t>
            </a:r>
          </a:p>
          <a:p>
            <a:pPr marL="285750" indent="-285750">
              <a:buFontTx/>
              <a:buChar char="-"/>
            </a:pPr>
            <a:endParaRPr lang="en-GB" sz="1400" dirty="0">
              <a:solidFill>
                <a:schemeClr val="tx1"/>
              </a:solidFill>
            </a:endParaRPr>
          </a:p>
          <a:p>
            <a:pPr marL="285750" indent="-285750">
              <a:buFontTx/>
              <a:buChar char="-"/>
            </a:pPr>
            <a:r>
              <a:rPr lang="en-GB" sz="1400" dirty="0">
                <a:solidFill>
                  <a:schemeClr val="tx1"/>
                </a:solidFill>
              </a:rPr>
              <a:t>Exploring data set normality through Q-Q Plots, Shapiro-Wilk testing, skewness and kurtosis investigation, variables correlation, and advanced plotting using ggplot:</a:t>
            </a:r>
          </a:p>
          <a:p>
            <a:pPr marL="285750" indent="-285750">
              <a:buFontTx/>
              <a:buChar char="-"/>
            </a:pPr>
            <a:endParaRPr lang="en-GB" sz="1400" dirty="0">
              <a:solidFill>
                <a:schemeClr val="tx1"/>
              </a:solidFill>
            </a:endParaRPr>
          </a:p>
          <a:p>
            <a:pPr marL="742950" lvl="1" indent="-285750">
              <a:buFont typeface="Arial" panose="020B0604020202020204" pitchFamily="34" charset="0"/>
              <a:buChar char="•"/>
            </a:pPr>
            <a:r>
              <a:rPr lang="en-GB" sz="1400" dirty="0">
                <a:solidFill>
                  <a:schemeClr val="tx1"/>
                </a:solidFill>
              </a:rPr>
              <a:t>p-values for sales are way below 0.05 (global 2.2e-16, EU 2.987e-16, NA 2.2e-16)</a:t>
            </a:r>
          </a:p>
          <a:p>
            <a:pPr marL="742950" lvl="1" indent="-285750">
              <a:buFont typeface="Arial" panose="020B0604020202020204" pitchFamily="34" charset="0"/>
              <a:buChar char="•"/>
            </a:pPr>
            <a:endParaRPr lang="en-GB" sz="1400" dirty="0">
              <a:solidFill>
                <a:schemeClr val="tx1"/>
              </a:solidFill>
            </a:endParaRPr>
          </a:p>
          <a:p>
            <a:pPr marL="742950" lvl="1" indent="-285750">
              <a:buFont typeface="Arial" panose="020B0604020202020204" pitchFamily="34" charset="0"/>
              <a:buChar char="•"/>
            </a:pPr>
            <a:r>
              <a:rPr lang="en-GB" sz="1400" dirty="0">
                <a:solidFill>
                  <a:schemeClr val="tx1"/>
                </a:solidFill>
              </a:rPr>
              <a:t>all three sales variables are skewed to the right/positively skewed (global 3.06, EU 2.88, NA 3.04) </a:t>
            </a:r>
          </a:p>
          <a:p>
            <a:pPr marL="742950" lvl="1" indent="-285750">
              <a:buFont typeface="Arial" panose="020B0604020202020204" pitchFamily="34" charset="0"/>
              <a:buChar char="•"/>
            </a:pPr>
            <a:endParaRPr lang="en-GB" sz="1400" dirty="0">
              <a:solidFill>
                <a:schemeClr val="tx1"/>
              </a:solidFill>
            </a:endParaRPr>
          </a:p>
          <a:p>
            <a:pPr marL="742950" lvl="1" indent="-285750">
              <a:buFont typeface="Arial" panose="020B0604020202020204" pitchFamily="34" charset="0"/>
              <a:buChar char="•"/>
            </a:pPr>
            <a:r>
              <a:rPr lang="en-GB" sz="1400" dirty="0">
                <a:solidFill>
                  <a:schemeClr val="tx1"/>
                </a:solidFill>
              </a:rPr>
              <a:t>Kurtosis values are way above 3-4 (global 17.7, EU 16.2, NA 15.6) , all a strong departure from normality</a:t>
            </a:r>
          </a:p>
          <a:p>
            <a:pPr lvl="1"/>
            <a:endParaRPr lang="en-GB" sz="1400" dirty="0">
              <a:solidFill>
                <a:schemeClr val="tx1"/>
              </a:solidFill>
            </a:endParaRPr>
          </a:p>
          <a:p>
            <a:pPr marL="285750" indent="-285750">
              <a:buFontTx/>
              <a:buChar char="-"/>
            </a:pPr>
            <a:r>
              <a:rPr lang="en-GB" sz="1400" dirty="0">
                <a:solidFill>
                  <a:schemeClr val="tx1"/>
                </a:solidFill>
              </a:rPr>
              <a:t>It can be concluded that the sales variables, at least per the sample data provided, are not normally distributed</a:t>
            </a:r>
          </a:p>
          <a:p>
            <a:pPr marL="285750" indent="-285750">
              <a:buFontTx/>
              <a:buChar char="-"/>
            </a:pPr>
            <a:endParaRPr lang="en-GB" sz="1400" dirty="0">
              <a:solidFill>
                <a:schemeClr val="tx1"/>
              </a:solidFill>
            </a:endParaRPr>
          </a:p>
          <a:p>
            <a:pPr marL="285750" indent="-285750">
              <a:buFontTx/>
              <a:buChar char="-"/>
            </a:pPr>
            <a:r>
              <a:rPr lang="en-GB" sz="1400" dirty="0">
                <a:solidFill>
                  <a:schemeClr val="tx1"/>
                </a:solidFill>
              </a:rPr>
              <a:t>There is a strong correlation between Global_sales and NA_sales (0.92), Global_sales an EU_sales (0.85). Less good correlation exists between EU_sales and NA_sales (0.62)</a:t>
            </a:r>
          </a:p>
          <a:p>
            <a:pPr marL="285750" indent="-285750">
              <a:buFontTx/>
              <a:buChar char="-"/>
            </a:pPr>
            <a:endParaRPr lang="en-GB" sz="1400" dirty="0">
              <a:solidFill>
                <a:schemeClr val="tx1"/>
              </a:solidFill>
            </a:endParaRPr>
          </a:p>
          <a:p>
            <a:pPr marL="285750" indent="-285750">
              <a:buFontTx/>
              <a:buChar char="-"/>
            </a:pPr>
            <a:r>
              <a:rPr lang="en-GB" sz="1400" dirty="0">
                <a:solidFill>
                  <a:schemeClr val="tx1"/>
                </a:solidFill>
              </a:rPr>
              <a:t>Advance plotting with ggplot confirms the strong correlation between sales variables. This opens the possibility of building a multiple linear regression model to predict global sales values</a:t>
            </a:r>
            <a:endParaRPr lang="en-GB" sz="1600" dirty="0">
              <a:solidFill>
                <a:schemeClr val="tx1"/>
              </a:solidFill>
            </a:endParaRPr>
          </a:p>
          <a:p>
            <a:pPr marL="285750" indent="-285750">
              <a:buFontTx/>
              <a:buChar char="-"/>
            </a:pPr>
            <a:endParaRPr lang="en-GB" sz="1300" dirty="0">
              <a:solidFill>
                <a:schemeClr val="tx1"/>
              </a:solidFill>
            </a:endParaRPr>
          </a:p>
        </p:txBody>
      </p:sp>
    </p:spTree>
    <p:extLst>
      <p:ext uri="{BB962C8B-B14F-4D97-AF65-F5344CB8AC3E}">
        <p14:creationId xmlns:p14="http://schemas.microsoft.com/office/powerpoint/2010/main" val="172661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2.27:</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Simple linear regression model for sales variables (I)</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12" name="Picture 11" descr="Graphical user interface, text&#10;&#10;Description automatically generated">
            <a:extLst>
              <a:ext uri="{FF2B5EF4-FFF2-40B4-BE49-F238E27FC236}">
                <a16:creationId xmlns:a16="http://schemas.microsoft.com/office/drawing/2014/main" id="{8D5D10FA-3A11-BC79-971A-66737F574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956" y="971550"/>
            <a:ext cx="8275734" cy="4375676"/>
          </a:xfrm>
          <a:prstGeom prst="rect">
            <a:avLst/>
          </a:prstGeom>
        </p:spPr>
      </p:pic>
    </p:spTree>
    <p:extLst>
      <p:ext uri="{BB962C8B-B14F-4D97-AF65-F5344CB8AC3E}">
        <p14:creationId xmlns:p14="http://schemas.microsoft.com/office/powerpoint/2010/main" val="2806407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2.28:</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Simple linear regression model for sales variables (II)</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Text&#10;&#10;Description automatically generated">
            <a:extLst>
              <a:ext uri="{FF2B5EF4-FFF2-40B4-BE49-F238E27FC236}">
                <a16:creationId xmlns:a16="http://schemas.microsoft.com/office/drawing/2014/main" id="{5B954AD4-D48A-83CF-70B7-FEADD0C90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58" y="1134082"/>
            <a:ext cx="5596642" cy="3783330"/>
          </a:xfrm>
          <a:prstGeom prst="rect">
            <a:avLst/>
          </a:prstGeom>
        </p:spPr>
      </p:pic>
      <p:pic>
        <p:nvPicPr>
          <p:cNvPr id="7" name="Picture 6" descr="Text&#10;&#10;Description automatically generated">
            <a:extLst>
              <a:ext uri="{FF2B5EF4-FFF2-40B4-BE49-F238E27FC236}">
                <a16:creationId xmlns:a16="http://schemas.microsoft.com/office/drawing/2014/main" id="{0CBD292D-6717-4774-1EB3-5D6766BD8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678" y="1134082"/>
            <a:ext cx="5596642" cy="3783330"/>
          </a:xfrm>
          <a:prstGeom prst="rect">
            <a:avLst/>
          </a:prstGeom>
        </p:spPr>
      </p:pic>
      <p:sp>
        <p:nvSpPr>
          <p:cNvPr id="8" name="Doughnut 7">
            <a:extLst>
              <a:ext uri="{FF2B5EF4-FFF2-40B4-BE49-F238E27FC236}">
                <a16:creationId xmlns:a16="http://schemas.microsoft.com/office/drawing/2014/main" id="{EFEAE885-3F78-E691-3A39-2A6DFBC09573}"/>
              </a:ext>
            </a:extLst>
          </p:cNvPr>
          <p:cNvSpPr/>
          <p:nvPr/>
        </p:nvSpPr>
        <p:spPr>
          <a:xfrm>
            <a:off x="4720590" y="4309110"/>
            <a:ext cx="731520"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3" name="Doughnut 12">
            <a:extLst>
              <a:ext uri="{FF2B5EF4-FFF2-40B4-BE49-F238E27FC236}">
                <a16:creationId xmlns:a16="http://schemas.microsoft.com/office/drawing/2014/main" id="{3CE7BE8C-D3BD-6718-F470-9A52399EAB94}"/>
              </a:ext>
            </a:extLst>
          </p:cNvPr>
          <p:cNvSpPr/>
          <p:nvPr/>
        </p:nvSpPr>
        <p:spPr>
          <a:xfrm>
            <a:off x="10456966" y="4309110"/>
            <a:ext cx="6907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745372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2.29:</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Simple linear regression model for sales variables (III)</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Text&#10;&#10;Description automatically generated">
            <a:extLst>
              <a:ext uri="{FF2B5EF4-FFF2-40B4-BE49-F238E27FC236}">
                <a16:creationId xmlns:a16="http://schemas.microsoft.com/office/drawing/2014/main" id="{557616B0-391E-B6E6-C814-4B0925638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77" y="1160338"/>
            <a:ext cx="5857784" cy="3959862"/>
          </a:xfrm>
          <a:prstGeom prst="rect">
            <a:avLst/>
          </a:prstGeom>
        </p:spPr>
      </p:pic>
      <p:pic>
        <p:nvPicPr>
          <p:cNvPr id="14" name="Picture 13" descr="Text&#10;&#10;Description automatically generated">
            <a:extLst>
              <a:ext uri="{FF2B5EF4-FFF2-40B4-BE49-F238E27FC236}">
                <a16:creationId xmlns:a16="http://schemas.microsoft.com/office/drawing/2014/main" id="{0968EE52-C176-0A7F-3465-D6D3401AF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91" y="1160338"/>
            <a:ext cx="5564896" cy="3959862"/>
          </a:xfrm>
          <a:prstGeom prst="rect">
            <a:avLst/>
          </a:prstGeom>
        </p:spPr>
      </p:pic>
      <p:sp>
        <p:nvSpPr>
          <p:cNvPr id="15" name="Doughnut 14">
            <a:extLst>
              <a:ext uri="{FF2B5EF4-FFF2-40B4-BE49-F238E27FC236}">
                <a16:creationId xmlns:a16="http://schemas.microsoft.com/office/drawing/2014/main" id="{BA04C45C-6138-2AC0-3BB3-EC76CFC73A5B}"/>
              </a:ext>
            </a:extLst>
          </p:cNvPr>
          <p:cNvSpPr/>
          <p:nvPr/>
        </p:nvSpPr>
        <p:spPr>
          <a:xfrm>
            <a:off x="4640365" y="4480611"/>
            <a:ext cx="6907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6" name="Doughnut 15">
            <a:extLst>
              <a:ext uri="{FF2B5EF4-FFF2-40B4-BE49-F238E27FC236}">
                <a16:creationId xmlns:a16="http://schemas.microsoft.com/office/drawing/2014/main" id="{78FE7B3E-9961-CC75-FBE2-D9389A3F0F82}"/>
              </a:ext>
            </a:extLst>
          </p:cNvPr>
          <p:cNvSpPr/>
          <p:nvPr/>
        </p:nvSpPr>
        <p:spPr>
          <a:xfrm>
            <a:off x="10716623" y="4485378"/>
            <a:ext cx="6907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1591464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3781741"/>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2.30:</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Subset sales data frame without the product column</a:t>
            </a: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8" name="Picture 7" descr="Text&#10;&#10;Description automatically generated">
            <a:extLst>
              <a:ext uri="{FF2B5EF4-FFF2-40B4-BE49-F238E27FC236}">
                <a16:creationId xmlns:a16="http://schemas.microsoft.com/office/drawing/2014/main" id="{6028149B-4411-A842-E3DA-DAA7D02D4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429" y="1097605"/>
            <a:ext cx="9401471" cy="2320290"/>
          </a:xfrm>
          <a:prstGeom prst="rect">
            <a:avLst/>
          </a:prstGeom>
        </p:spPr>
      </p:pic>
    </p:spTree>
    <p:extLst>
      <p:ext uri="{BB962C8B-B14F-4D97-AF65-F5344CB8AC3E}">
        <p14:creationId xmlns:p14="http://schemas.microsoft.com/office/powerpoint/2010/main" val="1988633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2.31:</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Multiple linear regression model (sales)</a:t>
            </a: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Text&#10;&#10;Description automatically generated">
            <a:extLst>
              <a:ext uri="{FF2B5EF4-FFF2-40B4-BE49-F238E27FC236}">
                <a16:creationId xmlns:a16="http://schemas.microsoft.com/office/drawing/2014/main" id="{F3407CF7-4843-4D15-ADD0-D0D647BD3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827" y="970663"/>
            <a:ext cx="7136130" cy="4510921"/>
          </a:xfrm>
          <a:prstGeom prst="rect">
            <a:avLst/>
          </a:prstGeom>
        </p:spPr>
      </p:pic>
      <p:sp>
        <p:nvSpPr>
          <p:cNvPr id="12" name="Right Arrow 11">
            <a:extLst>
              <a:ext uri="{FF2B5EF4-FFF2-40B4-BE49-F238E27FC236}">
                <a16:creationId xmlns:a16="http://schemas.microsoft.com/office/drawing/2014/main" id="{FDF82EEF-657A-CCCE-E3A2-10F950D9714E}"/>
              </a:ext>
            </a:extLst>
          </p:cNvPr>
          <p:cNvSpPr/>
          <p:nvPr/>
        </p:nvSpPr>
        <p:spPr>
          <a:xfrm rot="10800000">
            <a:off x="7788604" y="4831323"/>
            <a:ext cx="761598" cy="502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0983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2.32:</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Multiple linear regression model (sales and product ID)</a:t>
            </a: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6" name="Picture 5" descr="Text&#10;&#10;Description automatically generated">
            <a:extLst>
              <a:ext uri="{FF2B5EF4-FFF2-40B4-BE49-F238E27FC236}">
                <a16:creationId xmlns:a16="http://schemas.microsoft.com/office/drawing/2014/main" id="{0CD9C17D-A495-B1D3-0B01-C85A1F734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446" y="904825"/>
            <a:ext cx="7631430" cy="4586024"/>
          </a:xfrm>
          <a:prstGeom prst="rect">
            <a:avLst/>
          </a:prstGeom>
        </p:spPr>
      </p:pic>
      <p:sp>
        <p:nvSpPr>
          <p:cNvPr id="13" name="Right Arrow 12">
            <a:extLst>
              <a:ext uri="{FF2B5EF4-FFF2-40B4-BE49-F238E27FC236}">
                <a16:creationId xmlns:a16="http://schemas.microsoft.com/office/drawing/2014/main" id="{862AE319-6D54-3DD8-796B-0C4B0435D69E}"/>
              </a:ext>
            </a:extLst>
          </p:cNvPr>
          <p:cNvSpPr/>
          <p:nvPr/>
        </p:nvSpPr>
        <p:spPr>
          <a:xfrm rot="10800000">
            <a:off x="7435225" y="4855671"/>
            <a:ext cx="761598" cy="502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621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89635" y="316661"/>
            <a:ext cx="9164515" cy="4612738"/>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2.33:</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Value prediction (model A, sales) (I)</a:t>
            </a: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22" name="Picture 21" descr="Graphical user interface, text, application&#10;&#10;Description automatically generated">
            <a:extLst>
              <a:ext uri="{FF2B5EF4-FFF2-40B4-BE49-F238E27FC236}">
                <a16:creationId xmlns:a16="http://schemas.microsoft.com/office/drawing/2014/main" id="{B0CC96EF-B1BF-1BBD-F8FE-68EAEE04F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 y="1597660"/>
            <a:ext cx="6172200" cy="2451100"/>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81FEDA7B-16EA-D4B8-686A-40D52765C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213" y="1597660"/>
            <a:ext cx="5546090" cy="2482013"/>
          </a:xfrm>
          <a:prstGeom prst="rect">
            <a:avLst/>
          </a:prstGeom>
        </p:spPr>
      </p:pic>
      <p:sp>
        <p:nvSpPr>
          <p:cNvPr id="25" name="Doughnut 24">
            <a:extLst>
              <a:ext uri="{FF2B5EF4-FFF2-40B4-BE49-F238E27FC236}">
                <a16:creationId xmlns:a16="http://schemas.microsoft.com/office/drawing/2014/main" id="{4A5E9C96-AC33-41DB-F823-91332AB212E5}"/>
              </a:ext>
            </a:extLst>
          </p:cNvPr>
          <p:cNvSpPr/>
          <p:nvPr/>
        </p:nvSpPr>
        <p:spPr>
          <a:xfrm>
            <a:off x="5419415" y="3668193"/>
            <a:ext cx="6907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26" name="Doughnut 25">
            <a:extLst>
              <a:ext uri="{FF2B5EF4-FFF2-40B4-BE49-F238E27FC236}">
                <a16:creationId xmlns:a16="http://schemas.microsoft.com/office/drawing/2014/main" id="{C5FD9303-9F48-B663-F24B-B3BCABF19A00}"/>
              </a:ext>
            </a:extLst>
          </p:cNvPr>
          <p:cNvSpPr/>
          <p:nvPr/>
        </p:nvSpPr>
        <p:spPr>
          <a:xfrm>
            <a:off x="10480721" y="3802842"/>
            <a:ext cx="9019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1262122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66775" y="-56552"/>
            <a:ext cx="9164515" cy="6274731"/>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2.34:</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Value prediction (model A, sales)(II)</a:t>
            </a: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ext, application&#10;&#10;Description automatically generated">
            <a:extLst>
              <a:ext uri="{FF2B5EF4-FFF2-40B4-BE49-F238E27FC236}">
                <a16:creationId xmlns:a16="http://schemas.microsoft.com/office/drawing/2014/main" id="{7E46A6E8-FE57-234C-DCA0-3B217B36B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752" y="467718"/>
            <a:ext cx="6477000" cy="2258352"/>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75279073-A5C3-B0AF-4129-ECCAED7243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752" y="2768356"/>
            <a:ext cx="6477000" cy="2895600"/>
          </a:xfrm>
          <a:prstGeom prst="rect">
            <a:avLst/>
          </a:prstGeom>
        </p:spPr>
      </p:pic>
      <p:sp>
        <p:nvSpPr>
          <p:cNvPr id="17" name="Doughnut 16">
            <a:extLst>
              <a:ext uri="{FF2B5EF4-FFF2-40B4-BE49-F238E27FC236}">
                <a16:creationId xmlns:a16="http://schemas.microsoft.com/office/drawing/2014/main" id="{775AFE6C-60B5-382D-A56F-A8ECFBCF2C1A}"/>
              </a:ext>
            </a:extLst>
          </p:cNvPr>
          <p:cNvSpPr/>
          <p:nvPr/>
        </p:nvSpPr>
        <p:spPr>
          <a:xfrm>
            <a:off x="7191065" y="2365808"/>
            <a:ext cx="690798" cy="411480"/>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9" name="Doughnut 18">
            <a:extLst>
              <a:ext uri="{FF2B5EF4-FFF2-40B4-BE49-F238E27FC236}">
                <a16:creationId xmlns:a16="http://schemas.microsoft.com/office/drawing/2014/main" id="{E07F6FC7-2669-FAF7-7AF7-10CB6E8ACDBD}"/>
              </a:ext>
            </a:extLst>
          </p:cNvPr>
          <p:cNvSpPr/>
          <p:nvPr/>
        </p:nvSpPr>
        <p:spPr>
          <a:xfrm>
            <a:off x="7686364" y="5383530"/>
            <a:ext cx="977575" cy="322712"/>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333460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C3E4345-AC71-A54A-7566-333DB08F3551}"/>
              </a:ext>
            </a:extLst>
          </p:cNvPr>
          <p:cNvSpPr/>
          <p:nvPr/>
        </p:nvSpPr>
        <p:spPr>
          <a:xfrm>
            <a:off x="1095765" y="219919"/>
            <a:ext cx="9633668"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1.3:</a:t>
            </a:r>
            <a:r>
              <a:rPr lang="en-US" i="1" dirty="0">
                <a:latin typeface="Arial" panose="020B0604020202020204" pitchFamily="34" charset="0"/>
                <a:ea typeface="Times New Roman" panose="02020603050405020304" pitchFamily="18" charset="0"/>
              </a:rPr>
              <a:t> Project Github repository (II)</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5058BB31-5F52-54E8-C552-2D916E54CD1F}"/>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ext, application, email&#10;&#10;Description automatically generated">
            <a:extLst>
              <a:ext uri="{FF2B5EF4-FFF2-40B4-BE49-F238E27FC236}">
                <a16:creationId xmlns:a16="http://schemas.microsoft.com/office/drawing/2014/main" id="{09DC1C77-BC5D-E8B9-F1A6-4875512EE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57" y="778848"/>
            <a:ext cx="11622439" cy="4658784"/>
          </a:xfrm>
          <a:prstGeom prst="rect">
            <a:avLst/>
          </a:prstGeom>
        </p:spPr>
      </p:pic>
      <p:sp>
        <p:nvSpPr>
          <p:cNvPr id="13" name="Right Arrow 12">
            <a:extLst>
              <a:ext uri="{FF2B5EF4-FFF2-40B4-BE49-F238E27FC236}">
                <a16:creationId xmlns:a16="http://schemas.microsoft.com/office/drawing/2014/main" id="{12BBA224-1937-5BB0-940C-26FD9E20A8A0}"/>
              </a:ext>
            </a:extLst>
          </p:cNvPr>
          <p:cNvSpPr/>
          <p:nvPr/>
        </p:nvSpPr>
        <p:spPr>
          <a:xfrm>
            <a:off x="535697" y="2289687"/>
            <a:ext cx="1505415" cy="802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734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BE2E84D-4CF5-024B-8D1B-9C4290AF753B}"/>
              </a:ext>
            </a:extLst>
          </p:cNvPr>
          <p:cNvSpPr/>
          <p:nvPr/>
        </p:nvSpPr>
        <p:spPr>
          <a:xfrm>
            <a:off x="1366775" y="125905"/>
            <a:ext cx="9164515" cy="4612738"/>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2.35:</a:t>
            </a:r>
            <a:r>
              <a:rPr lang="en-US" i="1" dirty="0">
                <a:latin typeface="Arial" panose="020B0604020202020204" pitchFamily="34" charset="0"/>
                <a:ea typeface="Times New Roman" panose="02020603050405020304" pitchFamily="18" charset="0"/>
              </a:rPr>
              <a:t> </a:t>
            </a:r>
            <a:r>
              <a:rPr lang="en-GB" i="1" dirty="0">
                <a:latin typeface="Arial" panose="020B0604020202020204" pitchFamily="34" charset="0"/>
                <a:ea typeface="Times New Roman" panose="02020603050405020304" pitchFamily="18" charset="0"/>
              </a:rPr>
              <a:t>Value prediction (model A, sales)(III)</a:t>
            </a: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GB"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u="sng"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D37FA8E5-DC85-1CFD-EE5A-34D48DFF8851}"/>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4" name="Picture 3" descr="Graphical user interface, text, application&#10;&#10;Description automatically generated">
            <a:extLst>
              <a:ext uri="{FF2B5EF4-FFF2-40B4-BE49-F238E27FC236}">
                <a16:creationId xmlns:a16="http://schemas.microsoft.com/office/drawing/2014/main" id="{254F1CF2-AF43-5AC9-20A6-A58E0CE8F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775" y="832709"/>
            <a:ext cx="9385203" cy="3199130"/>
          </a:xfrm>
          <a:prstGeom prst="rect">
            <a:avLst/>
          </a:prstGeom>
        </p:spPr>
      </p:pic>
      <p:sp>
        <p:nvSpPr>
          <p:cNvPr id="12" name="Doughnut 11">
            <a:extLst>
              <a:ext uri="{FF2B5EF4-FFF2-40B4-BE49-F238E27FC236}">
                <a16:creationId xmlns:a16="http://schemas.microsoft.com/office/drawing/2014/main" id="{20E46F43-8622-4596-E595-85ED7270BF0C}"/>
              </a:ext>
            </a:extLst>
          </p:cNvPr>
          <p:cNvSpPr/>
          <p:nvPr/>
        </p:nvSpPr>
        <p:spPr>
          <a:xfrm>
            <a:off x="8116894" y="3567193"/>
            <a:ext cx="1095685" cy="548842"/>
          </a:xfrm>
          <a:prstGeom prst="donut">
            <a:avLst>
              <a:gd name="adj" fmla="val 16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Tree>
    <p:extLst>
      <p:ext uri="{BB962C8B-B14F-4D97-AF65-F5344CB8AC3E}">
        <p14:creationId xmlns:p14="http://schemas.microsoft.com/office/powerpoint/2010/main" val="2488874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F12820C7-E714-A649-8C99-9FD449994DD3}"/>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23</a:t>
            </a:r>
            <a:r>
              <a:rPr lang="en-GB" sz="1600" i="1" baseline="30000" dirty="0"/>
              <a:t>rd</a:t>
            </a:r>
            <a:r>
              <a:rPr lang="en-GB" sz="1600" i="1" dirty="0"/>
              <a:t> May 2022</a:t>
            </a:r>
          </a:p>
        </p:txBody>
      </p:sp>
      <p:sp>
        <p:nvSpPr>
          <p:cNvPr id="4" name="Rectangle 3">
            <a:extLst>
              <a:ext uri="{FF2B5EF4-FFF2-40B4-BE49-F238E27FC236}">
                <a16:creationId xmlns:a16="http://schemas.microsoft.com/office/drawing/2014/main" id="{3728FDD4-9A75-E258-5BBA-996445954054}"/>
              </a:ext>
            </a:extLst>
          </p:cNvPr>
          <p:cNvSpPr/>
          <p:nvPr/>
        </p:nvSpPr>
        <p:spPr>
          <a:xfrm>
            <a:off x="535697" y="499416"/>
            <a:ext cx="10847412" cy="5859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GB" sz="1300" dirty="0">
                <a:solidFill>
                  <a:schemeClr val="tx1"/>
                </a:solidFill>
              </a:rPr>
              <a:t>Comparisons of cycles on vaccinations (evolution of 1</a:t>
            </a:r>
            <a:r>
              <a:rPr lang="en-GB" sz="1300" baseline="30000" dirty="0">
                <a:solidFill>
                  <a:schemeClr val="tx1"/>
                </a:solidFill>
              </a:rPr>
              <a:t>st</a:t>
            </a:r>
            <a:r>
              <a:rPr lang="en-GB" sz="1300" dirty="0">
                <a:solidFill>
                  <a:schemeClr val="tx1"/>
                </a:solidFill>
              </a:rPr>
              <a:t> dose vs 2</a:t>
            </a:r>
            <a:r>
              <a:rPr lang="en-GB" sz="1300" baseline="30000" dirty="0">
                <a:solidFill>
                  <a:schemeClr val="tx1"/>
                </a:solidFill>
              </a:rPr>
              <a:t>nd</a:t>
            </a:r>
            <a:r>
              <a:rPr lang="en-GB" sz="1300" dirty="0">
                <a:solidFill>
                  <a:schemeClr val="tx1"/>
                </a:solidFill>
              </a:rPr>
              <a:t> dose rollout) reach peak 4 months apart across the regions, which is in line with expected timelines</a:t>
            </a:r>
          </a:p>
          <a:p>
            <a:pPr marL="285750" indent="-285750">
              <a:buFontTx/>
              <a:buChar char="-"/>
            </a:pPr>
            <a:r>
              <a:rPr lang="en-GB" sz="1300" dirty="0">
                <a:solidFill>
                  <a:schemeClr val="tx1"/>
                </a:solidFill>
              </a:rPr>
              <a:t>Statistical insignificance of the rollout difference between regions (consistent 95.5%) </a:t>
            </a:r>
          </a:p>
          <a:p>
            <a:pPr marL="285750" indent="-285750">
              <a:buFontTx/>
              <a:buChar char="-"/>
            </a:pPr>
            <a:r>
              <a:rPr lang="en-GB" sz="1300" dirty="0">
                <a:solidFill>
                  <a:schemeClr val="tx1"/>
                </a:solidFill>
              </a:rPr>
              <a:t>Saint Helena, Montserrat, Bermuda and Gibraltar provinces with highest death/cases ratio. As only one death reported in both Saint Helena and Montserrat, Bermuda and Gibraltar are the provinces where we would advice to research aiming for a possible marketing campaign</a:t>
            </a:r>
          </a:p>
          <a:p>
            <a:pPr marL="285750" indent="-285750">
              <a:buFontTx/>
              <a:buChar char="-"/>
            </a:pPr>
            <a:r>
              <a:rPr lang="en-GB" sz="1300" dirty="0">
                <a:solidFill>
                  <a:schemeClr val="tx1"/>
                </a:solidFill>
              </a:rPr>
              <a:t>Deaths reaching early plateaus (early 2020) in Channel Islands, Turks, Isle of Man and British Virgin Islands with another increase in early 2021. Stabilisation of reported deaths coincides with rollout of vaccination program.</a:t>
            </a:r>
          </a:p>
          <a:p>
            <a:pPr marL="285750" indent="-285750">
              <a:buFontTx/>
              <a:buChar char="-"/>
            </a:pPr>
            <a:r>
              <a:rPr lang="en-GB" sz="1300" dirty="0">
                <a:solidFill>
                  <a:schemeClr val="tx1"/>
                </a:solidFill>
              </a:rPr>
              <a:t>Highest ratio reported recovered/ reported cases in Falklands (91.3%) and Turks (83.6%), followed by Gibraltar (81.5%) and Virgin Islands (70.23%). To consider when planning for the marketing campaign.</a:t>
            </a:r>
          </a:p>
          <a:p>
            <a:pPr marL="285750" indent="-285750">
              <a:buFontTx/>
              <a:buChar char="-"/>
            </a:pPr>
            <a:r>
              <a:rPr lang="en-GB" sz="1300" dirty="0">
                <a:solidFill>
                  <a:schemeClr val="tx1"/>
                </a:solidFill>
              </a:rPr>
              <a:t>Declining trend on hospitalisation from peak January 2021 while trends reverses with increase of reported recovered from the same date. To consider possible relation with vaccine rollout program.</a:t>
            </a:r>
          </a:p>
          <a:p>
            <a:pPr marL="285750" indent="-285750">
              <a:buFontTx/>
              <a:buChar char="-"/>
            </a:pPr>
            <a:r>
              <a:rPr lang="en-GB" sz="1300" dirty="0">
                <a:solidFill>
                  <a:schemeClr val="tx1"/>
                </a:solidFill>
              </a:rPr>
              <a:t>Only 0.8% of a total of 13,336 #coronavirus tweets analysed have hashtags #vacc-. Possible opportunity to research, moving forward with the marketing campaign, more popular  COVID-related hashtags to be associated with (i.e. #COVID19 with 1,632 mentions)</a:t>
            </a:r>
          </a:p>
          <a:p>
            <a:pPr marL="285750" indent="-285750">
              <a:buFontTx/>
              <a:buChar char="-"/>
            </a:pPr>
            <a:r>
              <a:rPr lang="en-GB" sz="1300" dirty="0">
                <a:solidFill>
                  <a:schemeClr val="tx1"/>
                </a:solidFill>
              </a:rPr>
              <a:t>Moving average (MA) techniques can really help with forecasting and visualisation of data trends. Key feature is being able to estimate the error in a possible future prediction.</a:t>
            </a:r>
          </a:p>
          <a:p>
            <a:endParaRPr lang="en-GB" sz="1300" dirty="0">
              <a:solidFill>
                <a:schemeClr val="tx1"/>
              </a:solidFill>
            </a:endParaRPr>
          </a:p>
          <a:p>
            <a:r>
              <a:rPr lang="en-GB" sz="1300" b="1" dirty="0">
                <a:solidFill>
                  <a:schemeClr val="tx1"/>
                </a:solidFill>
              </a:rPr>
              <a:t>ADVICE FOR TEAM &amp; STAKEHOLDERS: Always important to keep an eye on data quality, understanding data shape &amp; data types at all times and looking for:</a:t>
            </a:r>
            <a:endParaRPr lang="en-GB" sz="1300" dirty="0">
              <a:solidFill>
                <a:schemeClr val="tx1"/>
              </a:solidFill>
            </a:endParaRPr>
          </a:p>
          <a:p>
            <a:endParaRPr lang="en-GB" sz="1300" dirty="0">
              <a:solidFill>
                <a:schemeClr val="tx1"/>
              </a:solidFill>
            </a:endParaRPr>
          </a:p>
          <a:p>
            <a:pPr marL="800100" lvl="1" indent="-342900">
              <a:buAutoNum type="arabicPeriod"/>
            </a:pPr>
            <a:r>
              <a:rPr lang="en-GB" sz="1300" dirty="0">
                <a:solidFill>
                  <a:schemeClr val="tx1"/>
                </a:solidFill>
              </a:rPr>
              <a:t>Data types</a:t>
            </a:r>
          </a:p>
          <a:p>
            <a:pPr marL="800100" lvl="1" indent="-342900">
              <a:buAutoNum type="arabicPeriod"/>
            </a:pPr>
            <a:r>
              <a:rPr lang="en-GB" sz="1300" dirty="0">
                <a:solidFill>
                  <a:schemeClr val="tx1"/>
                </a:solidFill>
              </a:rPr>
              <a:t>Inconsistencies in column names</a:t>
            </a:r>
          </a:p>
          <a:p>
            <a:pPr marL="800100" lvl="1" indent="-342900">
              <a:buAutoNum type="arabicPeriod"/>
            </a:pPr>
            <a:r>
              <a:rPr lang="en-GB" sz="1300" dirty="0">
                <a:solidFill>
                  <a:schemeClr val="tx1"/>
                </a:solidFill>
              </a:rPr>
              <a:t>Possible duplicate entries</a:t>
            </a:r>
          </a:p>
          <a:p>
            <a:pPr marL="800100" lvl="1" indent="-342900">
              <a:buAutoNum type="arabicPeriod"/>
            </a:pPr>
            <a:r>
              <a:rPr lang="en-GB" sz="1300" dirty="0">
                <a:solidFill>
                  <a:schemeClr val="tx1"/>
                </a:solidFill>
              </a:rPr>
              <a:t>Inconsistent data entry &amp; spelling</a:t>
            </a:r>
          </a:p>
          <a:p>
            <a:pPr marL="800100" lvl="1" indent="-342900">
              <a:buAutoNum type="arabicPeriod"/>
            </a:pPr>
            <a:r>
              <a:rPr lang="en-GB" sz="1300" dirty="0">
                <a:solidFill>
                  <a:schemeClr val="tx1"/>
                </a:solidFill>
              </a:rPr>
              <a:t>Start looking for possible outliers with the .describe() method)</a:t>
            </a:r>
          </a:p>
          <a:p>
            <a:pPr marL="800100" lvl="1" indent="-342900">
              <a:buAutoNum type="arabicPeriod"/>
            </a:pPr>
            <a:r>
              <a:rPr lang="en-GB" sz="1300" dirty="0">
                <a:solidFill>
                  <a:schemeClr val="tx1"/>
                </a:solidFill>
              </a:rPr>
              <a:t>Ways to improve code quality (PEP8 Style Guide)</a:t>
            </a:r>
          </a:p>
        </p:txBody>
      </p:sp>
      <p:sp>
        <p:nvSpPr>
          <p:cNvPr id="9" name="Rectangle 8">
            <a:extLst>
              <a:ext uri="{FF2B5EF4-FFF2-40B4-BE49-F238E27FC236}">
                <a16:creationId xmlns:a16="http://schemas.microsoft.com/office/drawing/2014/main" id="{A2FBDD83-ACA1-6A9F-2E9C-833BD0B0065D}"/>
              </a:ext>
            </a:extLst>
          </p:cNvPr>
          <p:cNvSpPr/>
          <p:nvPr/>
        </p:nvSpPr>
        <p:spPr>
          <a:xfrm>
            <a:off x="2708030" y="125904"/>
            <a:ext cx="6198464" cy="5859168"/>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2.18:</a:t>
            </a:r>
            <a:r>
              <a:rPr lang="en-US" i="1" dirty="0">
                <a:latin typeface="Arial" panose="020B0604020202020204" pitchFamily="34" charset="0"/>
                <a:ea typeface="Times New Roman" panose="02020603050405020304" pitchFamily="18" charset="0"/>
              </a:rPr>
              <a:t> Further findings and insights</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31D68516-3258-B4DB-1C1E-7A1F4A27E981}"/>
              </a:ext>
            </a:extLst>
          </p:cNvPr>
          <p:cNvSpPr txBox="1"/>
          <p:nvPr/>
        </p:nvSpPr>
        <p:spPr>
          <a:xfrm>
            <a:off x="13179552" y="463296"/>
            <a:ext cx="0" cy="0"/>
          </a:xfrm>
          <a:prstGeom prst="rect">
            <a:avLst/>
          </a:prstGeom>
          <a:noFill/>
        </p:spPr>
        <p:txBody>
          <a:bodyPr wrap="none" lIns="0" tIns="0" rIns="0" bIns="0" rtlCol="0" anchor="t" anchorCtr="0">
            <a:noAutofit/>
          </a:bodyPr>
          <a:lstStyle/>
          <a:p>
            <a:pPr algn="l"/>
            <a:endParaRPr lang="en-ES" sz="2400"/>
          </a:p>
        </p:txBody>
      </p:sp>
    </p:spTree>
    <p:extLst>
      <p:ext uri="{BB962C8B-B14F-4D97-AF65-F5344CB8AC3E}">
        <p14:creationId xmlns:p14="http://schemas.microsoft.com/office/powerpoint/2010/main" val="2722683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6FE8F9AA-61ED-3C43-A464-AC5B5E179BBE}"/>
              </a:ext>
            </a:extLst>
          </p:cNvPr>
          <p:cNvPicPr>
            <a:picLocks noChangeAspect="1"/>
          </p:cNvPicPr>
          <p:nvPr/>
        </p:nvPicPr>
        <p:blipFill>
          <a:blip r:embed="rId2"/>
          <a:stretch>
            <a:fillRect/>
          </a:stretch>
        </p:blipFill>
        <p:spPr>
          <a:xfrm>
            <a:off x="11201401" y="6177872"/>
            <a:ext cx="560069" cy="554223"/>
          </a:xfrm>
          <a:prstGeom prst="rect">
            <a:avLst/>
          </a:prstGeom>
        </p:spPr>
      </p:pic>
      <p:sp>
        <p:nvSpPr>
          <p:cNvPr id="2" name="Rectangle 1">
            <a:extLst>
              <a:ext uri="{FF2B5EF4-FFF2-40B4-BE49-F238E27FC236}">
                <a16:creationId xmlns:a16="http://schemas.microsoft.com/office/drawing/2014/main" id="{87805DAA-1F79-5947-99D9-F91A7305BC01}"/>
              </a:ext>
            </a:extLst>
          </p:cNvPr>
          <p:cNvSpPr/>
          <p:nvPr/>
        </p:nvSpPr>
        <p:spPr>
          <a:xfrm>
            <a:off x="9484468" y="4500529"/>
            <a:ext cx="2402732" cy="1449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CB9928E6-66BB-E94F-AA4B-F172C00E800E}"/>
              </a:ext>
            </a:extLst>
          </p:cNvPr>
          <p:cNvSpPr txBox="1"/>
          <p:nvPr/>
        </p:nvSpPr>
        <p:spPr>
          <a:xfrm>
            <a:off x="2910468" y="6077415"/>
            <a:ext cx="0" cy="0"/>
          </a:xfrm>
          <a:prstGeom prst="rect">
            <a:avLst/>
          </a:prstGeom>
          <a:noFill/>
        </p:spPr>
        <p:txBody>
          <a:bodyPr wrap="none" lIns="0" tIns="0" rIns="0" bIns="0" rtlCol="0" anchor="t" anchorCtr="0">
            <a:noAutofit/>
          </a:bodyPr>
          <a:lstStyle/>
          <a:p>
            <a:pPr algn="l"/>
            <a:endParaRPr lang="en-US" sz="2400" dirty="0"/>
          </a:p>
        </p:txBody>
      </p:sp>
      <p:sp>
        <p:nvSpPr>
          <p:cNvPr id="6" name="TextBox 5">
            <a:extLst>
              <a:ext uri="{FF2B5EF4-FFF2-40B4-BE49-F238E27FC236}">
                <a16:creationId xmlns:a16="http://schemas.microsoft.com/office/drawing/2014/main" id="{44F26B48-8A44-7047-A647-D4DDD6A18CDB}"/>
              </a:ext>
            </a:extLst>
          </p:cNvPr>
          <p:cNvSpPr txBox="1"/>
          <p:nvPr/>
        </p:nvSpPr>
        <p:spPr>
          <a:xfrm>
            <a:off x="2832410" y="6099717"/>
            <a:ext cx="0" cy="0"/>
          </a:xfrm>
          <a:prstGeom prst="rect">
            <a:avLst/>
          </a:prstGeom>
          <a:noFill/>
        </p:spPr>
        <p:txBody>
          <a:bodyPr wrap="none" lIns="0" tIns="0" rIns="0" bIns="0" rtlCol="0" anchor="t" anchorCtr="0">
            <a:noAutofit/>
          </a:bodyPr>
          <a:lstStyle/>
          <a:p>
            <a:pPr algn="l"/>
            <a:endParaRPr lang="en-US" sz="2400" dirty="0"/>
          </a:p>
        </p:txBody>
      </p:sp>
      <p:sp>
        <p:nvSpPr>
          <p:cNvPr id="7" name="TextBox 6">
            <a:extLst>
              <a:ext uri="{FF2B5EF4-FFF2-40B4-BE49-F238E27FC236}">
                <a16:creationId xmlns:a16="http://schemas.microsoft.com/office/drawing/2014/main" id="{7DBB44AE-998E-7749-9C4F-A36C0539F78D}"/>
              </a:ext>
            </a:extLst>
          </p:cNvPr>
          <p:cNvSpPr txBox="1"/>
          <p:nvPr/>
        </p:nvSpPr>
        <p:spPr>
          <a:xfrm>
            <a:off x="2107580" y="6423102"/>
            <a:ext cx="0" cy="0"/>
          </a:xfrm>
          <a:prstGeom prst="rect">
            <a:avLst/>
          </a:prstGeom>
          <a:noFill/>
        </p:spPr>
        <p:txBody>
          <a:bodyPr wrap="none" lIns="0" tIns="0" rIns="0" bIns="0" rtlCol="0" anchor="t" anchorCtr="0">
            <a:noAutofit/>
          </a:bodyPr>
          <a:lstStyle/>
          <a:p>
            <a:pPr algn="l"/>
            <a:endParaRPr lang="en-US" sz="2400" dirty="0"/>
          </a:p>
        </p:txBody>
      </p:sp>
      <p:sp>
        <p:nvSpPr>
          <p:cNvPr id="8" name="Rectangle 7">
            <a:extLst>
              <a:ext uri="{FF2B5EF4-FFF2-40B4-BE49-F238E27FC236}">
                <a16:creationId xmlns:a16="http://schemas.microsoft.com/office/drawing/2014/main" id="{6316FF5F-4797-9244-BE45-B0B8DA44A75A}"/>
              </a:ext>
            </a:extLst>
          </p:cNvPr>
          <p:cNvSpPr/>
          <p:nvPr/>
        </p:nvSpPr>
        <p:spPr>
          <a:xfrm>
            <a:off x="401444" y="6177872"/>
            <a:ext cx="2397512" cy="55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545C70-9699-884F-93D7-EF11F287D028}"/>
              </a:ext>
            </a:extLst>
          </p:cNvPr>
          <p:cNvSpPr/>
          <p:nvPr/>
        </p:nvSpPr>
        <p:spPr>
          <a:xfrm>
            <a:off x="9393044" y="6177872"/>
            <a:ext cx="2397512" cy="5542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382C80F9-F856-F241-981C-6DE0D07B8694}"/>
              </a:ext>
            </a:extLst>
          </p:cNvPr>
          <p:cNvSpPr txBox="1">
            <a:spLocks/>
          </p:cNvSpPr>
          <p:nvPr/>
        </p:nvSpPr>
        <p:spPr>
          <a:xfrm>
            <a:off x="401444" y="4042151"/>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r>
              <a:rPr lang="en-GB" dirty="0"/>
              <a:t>Javier Conde Pascual | 14</a:t>
            </a:r>
            <a:r>
              <a:rPr lang="en-GB" baseline="30000" dirty="0"/>
              <a:t>th</a:t>
            </a:r>
            <a:r>
              <a:rPr lang="en-GB" dirty="0"/>
              <a:t> April 2022</a:t>
            </a:r>
          </a:p>
        </p:txBody>
      </p:sp>
      <p:sp>
        <p:nvSpPr>
          <p:cNvPr id="15" name="TextBox 14">
            <a:extLst>
              <a:ext uri="{FF2B5EF4-FFF2-40B4-BE49-F238E27FC236}">
                <a16:creationId xmlns:a16="http://schemas.microsoft.com/office/drawing/2014/main" id="{BF16CA88-EF97-3447-8624-CE85BEAC9EC4}"/>
              </a:ext>
            </a:extLst>
          </p:cNvPr>
          <p:cNvSpPr txBox="1"/>
          <p:nvPr/>
        </p:nvSpPr>
        <p:spPr>
          <a:xfrm>
            <a:off x="431831" y="6177872"/>
            <a:ext cx="6303445" cy="914400"/>
          </a:xfrm>
          <a:prstGeom prst="rect">
            <a:avLst/>
          </a:prstGeom>
          <a:noFill/>
        </p:spPr>
        <p:txBody>
          <a:bodyPr wrap="none" lIns="0" tIns="0" rIns="0" bIns="0" rtlCol="0" anchor="t" anchorCtr="0">
            <a:noAutofit/>
          </a:bodyPr>
          <a:lstStyle/>
          <a:p>
            <a:pPr algn="l"/>
            <a:endParaRPr lang="en-US" sz="2400" dirty="0"/>
          </a:p>
        </p:txBody>
      </p:sp>
      <p:pic>
        <p:nvPicPr>
          <p:cNvPr id="17" name="Picture 16">
            <a:extLst>
              <a:ext uri="{FF2B5EF4-FFF2-40B4-BE49-F238E27FC236}">
                <a16:creationId xmlns:a16="http://schemas.microsoft.com/office/drawing/2014/main" id="{0ABE9EA6-CBE8-034F-80C8-BBFD68701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31" y="381155"/>
            <a:ext cx="982176" cy="1000364"/>
          </a:xfrm>
          <a:prstGeom prst="rect">
            <a:avLst/>
          </a:prstGeom>
        </p:spPr>
      </p:pic>
      <p:pic>
        <p:nvPicPr>
          <p:cNvPr id="19" name="Picture 18">
            <a:extLst>
              <a:ext uri="{FF2B5EF4-FFF2-40B4-BE49-F238E27FC236}">
                <a16:creationId xmlns:a16="http://schemas.microsoft.com/office/drawing/2014/main" id="{2547EF30-8768-C44A-B326-F2B70CAD4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9256" y="381155"/>
            <a:ext cx="1511300" cy="698500"/>
          </a:xfrm>
          <a:prstGeom prst="rect">
            <a:avLst/>
          </a:prstGeom>
        </p:spPr>
      </p:pic>
      <p:sp>
        <p:nvSpPr>
          <p:cNvPr id="16" name="Title 1">
            <a:extLst>
              <a:ext uri="{FF2B5EF4-FFF2-40B4-BE49-F238E27FC236}">
                <a16:creationId xmlns:a16="http://schemas.microsoft.com/office/drawing/2014/main" id="{D13A27B5-8B17-4A26-18F3-AB0C34A0E6D6}"/>
              </a:ext>
            </a:extLst>
          </p:cNvPr>
          <p:cNvSpPr txBox="1">
            <a:spLocks/>
          </p:cNvSpPr>
          <p:nvPr/>
        </p:nvSpPr>
        <p:spPr>
          <a:xfrm>
            <a:off x="525622" y="5195109"/>
            <a:ext cx="12054468" cy="121321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800" b="1" kern="1200" spc="-10" baseline="0">
                <a:solidFill>
                  <a:schemeClr val="bg1"/>
                </a:solidFill>
                <a:latin typeface="+mj-lt"/>
                <a:ea typeface="+mj-ea"/>
                <a:cs typeface="+mj-cs"/>
              </a:defRPr>
            </a:lvl1pPr>
          </a:lstStyle>
          <a:p>
            <a:r>
              <a:rPr lang="en-GB" sz="3600" dirty="0"/>
              <a:t>Thank You</a:t>
            </a:r>
          </a:p>
        </p:txBody>
      </p:sp>
    </p:spTree>
    <p:extLst>
      <p:ext uri="{BB962C8B-B14F-4D97-AF65-F5344CB8AC3E}">
        <p14:creationId xmlns:p14="http://schemas.microsoft.com/office/powerpoint/2010/main" val="3324925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F2BB513-6E3C-695F-1E96-C0C6CEC068D9}"/>
              </a:ext>
            </a:extLst>
          </p:cNvPr>
          <p:cNvSpPr/>
          <p:nvPr/>
        </p:nvSpPr>
        <p:spPr>
          <a:xfrm>
            <a:off x="180833" y="36249"/>
            <a:ext cx="5583580" cy="457754"/>
          </a:xfrm>
          <a:prstGeom prst="rect">
            <a:avLst/>
          </a:prstGeom>
        </p:spPr>
        <p:txBody>
          <a:bodyPr wrap="none">
            <a:spAutoFit/>
          </a:bodyPr>
          <a:lstStyle/>
          <a:p>
            <a:pPr>
              <a:lnSpc>
                <a:spcPct val="150000"/>
              </a:lnSpc>
            </a:pPr>
            <a:r>
              <a:rPr lang="en-GB" b="1" dirty="0">
                <a:latin typeface="Arial" panose="020B0604020202020204" pitchFamily="34" charset="0"/>
                <a:ea typeface="Times New Roman" panose="02020603050405020304" pitchFamily="18" charset="0"/>
              </a:rPr>
              <a:t>2.1.  First approach and insights to provided data</a:t>
            </a:r>
            <a:endParaRPr lang="en-ES" sz="1050">
              <a:effectLst/>
              <a:latin typeface="Times New Roman" panose="02020603050405020304" pitchFamily="18" charset="0"/>
              <a:ea typeface="Times New Roman" panose="02020603050405020304" pitchFamily="18" charset="0"/>
            </a:endParaRPr>
          </a:p>
        </p:txBody>
      </p:sp>
      <p:pic>
        <p:nvPicPr>
          <p:cNvPr id="7" name="Picture 6" descr="Table&#10;&#10;Description automatically generated">
            <a:extLst>
              <a:ext uri="{FF2B5EF4-FFF2-40B4-BE49-F238E27FC236}">
                <a16:creationId xmlns:a16="http://schemas.microsoft.com/office/drawing/2014/main" id="{9841D0ED-87DD-AAB7-16F4-C614EC6F7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77" y="882442"/>
            <a:ext cx="10889172" cy="4458321"/>
          </a:xfrm>
          <a:prstGeom prst="rect">
            <a:avLst/>
          </a:prstGeom>
        </p:spPr>
      </p:pic>
      <p:sp>
        <p:nvSpPr>
          <p:cNvPr id="17" name="Rectangle 16">
            <a:extLst>
              <a:ext uri="{FF2B5EF4-FFF2-40B4-BE49-F238E27FC236}">
                <a16:creationId xmlns:a16="http://schemas.microsoft.com/office/drawing/2014/main" id="{EC49BBB0-6641-8A34-A62A-DF7E0E34E075}"/>
              </a:ext>
            </a:extLst>
          </p:cNvPr>
          <p:cNvSpPr/>
          <p:nvPr/>
        </p:nvSpPr>
        <p:spPr>
          <a:xfrm>
            <a:off x="677302" y="385178"/>
            <a:ext cx="10321867"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2.1:</a:t>
            </a:r>
            <a:r>
              <a:rPr lang="en-US" i="1" dirty="0">
                <a:latin typeface="Arial" panose="020B0604020202020204" pitchFamily="34" charset="0"/>
                <a:ea typeface="Times New Roman" panose="02020603050405020304" pitchFamily="18" charset="0"/>
              </a:rPr>
              <a:t> Data clean and re-import process (I) </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18" name="Subtitle 2">
            <a:extLst>
              <a:ext uri="{FF2B5EF4-FFF2-40B4-BE49-F238E27FC236}">
                <a16:creationId xmlns:a16="http://schemas.microsoft.com/office/drawing/2014/main" id="{817C40A3-8DE4-923E-C3FC-BCCD0BE65290}"/>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Tree>
    <p:extLst>
      <p:ext uri="{BB962C8B-B14F-4D97-AF65-F5344CB8AC3E}">
        <p14:creationId xmlns:p14="http://schemas.microsoft.com/office/powerpoint/2010/main" val="3775771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671C730-BD2E-C621-6223-0E47A24A1C1C}"/>
              </a:ext>
            </a:extLst>
          </p:cNvPr>
          <p:cNvSpPr/>
          <p:nvPr/>
        </p:nvSpPr>
        <p:spPr>
          <a:xfrm>
            <a:off x="879227" y="168191"/>
            <a:ext cx="10321867"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2.2:</a:t>
            </a:r>
            <a:r>
              <a:rPr lang="en-US" i="1" dirty="0">
                <a:latin typeface="Arial" panose="020B0604020202020204" pitchFamily="34" charset="0"/>
                <a:ea typeface="Times New Roman" panose="02020603050405020304" pitchFamily="18" charset="0"/>
              </a:rPr>
              <a:t> Data clean and re-import process (II) </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pic>
        <p:nvPicPr>
          <p:cNvPr id="10" name="Picture 9" descr="Graphical user interface, text&#10;&#10;Description automatically generated">
            <a:extLst>
              <a:ext uri="{FF2B5EF4-FFF2-40B4-BE49-F238E27FC236}">
                <a16:creationId xmlns:a16="http://schemas.microsoft.com/office/drawing/2014/main" id="{C4EB4F89-1051-CB2C-10F3-D1999258C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97" y="853019"/>
            <a:ext cx="11027211" cy="4267621"/>
          </a:xfrm>
          <a:prstGeom prst="rect">
            <a:avLst/>
          </a:prstGeom>
        </p:spPr>
      </p:pic>
      <p:sp>
        <p:nvSpPr>
          <p:cNvPr id="12" name="Right Arrow 11">
            <a:extLst>
              <a:ext uri="{FF2B5EF4-FFF2-40B4-BE49-F238E27FC236}">
                <a16:creationId xmlns:a16="http://schemas.microsoft.com/office/drawing/2014/main" id="{DE0A8D53-B075-37C2-0BD4-A83D45439383}"/>
              </a:ext>
            </a:extLst>
          </p:cNvPr>
          <p:cNvSpPr/>
          <p:nvPr/>
        </p:nvSpPr>
        <p:spPr>
          <a:xfrm>
            <a:off x="535697" y="2585870"/>
            <a:ext cx="1049553" cy="554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D3C45F5-31A1-930C-31F4-E9AE12FAF4B8}"/>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Tree>
    <p:extLst>
      <p:ext uri="{BB962C8B-B14F-4D97-AF65-F5344CB8AC3E}">
        <p14:creationId xmlns:p14="http://schemas.microsoft.com/office/powerpoint/2010/main" val="1724021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9A0194E-A4CD-313B-1B95-DAA3C9D7F287}"/>
              </a:ext>
            </a:extLst>
          </p:cNvPr>
          <p:cNvSpPr/>
          <p:nvPr/>
        </p:nvSpPr>
        <p:spPr>
          <a:xfrm>
            <a:off x="231648" y="168191"/>
            <a:ext cx="11716511" cy="5443734"/>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2.3:</a:t>
            </a:r>
            <a:r>
              <a:rPr lang="en-US" i="1" dirty="0">
                <a:latin typeface="Arial" panose="020B0604020202020204" pitchFamily="34" charset="0"/>
                <a:ea typeface="Times New Roman" panose="02020603050405020304" pitchFamily="18" charset="0"/>
              </a:rPr>
              <a:t> Loyalty vs spending, remuneration, age</a:t>
            </a:r>
          </a:p>
          <a:p>
            <a:pPr marL="228600" algn="ctr">
              <a:lnSpc>
                <a:spcPct val="150000"/>
              </a:lnSpc>
            </a:pPr>
            <a:endParaRPr lang="en-US" i="1" dirty="0">
              <a:latin typeface="Arial" panose="020B0604020202020204" pitchFamily="34" charset="0"/>
              <a:ea typeface="Times New Roman" panose="02020603050405020304" pitchFamily="18" charset="0"/>
            </a:endParaRPr>
          </a:p>
          <a:p>
            <a:pPr marL="228600"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pic>
        <p:nvPicPr>
          <p:cNvPr id="7" name="Picture 6" descr="Chart, scatter chart&#10;&#10;Description automatically generated">
            <a:extLst>
              <a:ext uri="{FF2B5EF4-FFF2-40B4-BE49-F238E27FC236}">
                <a16:creationId xmlns:a16="http://schemas.microsoft.com/office/drawing/2014/main" id="{C111247A-1A13-7098-C2AA-65E8C1EA1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12" y="938784"/>
            <a:ext cx="3973341" cy="2759528"/>
          </a:xfrm>
          <a:prstGeom prst="rect">
            <a:avLst/>
          </a:prstGeom>
        </p:spPr>
      </p:pic>
      <p:pic>
        <p:nvPicPr>
          <p:cNvPr id="10" name="Picture 9" descr="Chart, scatter chart&#10;&#10;Description automatically generated">
            <a:extLst>
              <a:ext uri="{FF2B5EF4-FFF2-40B4-BE49-F238E27FC236}">
                <a16:creationId xmlns:a16="http://schemas.microsoft.com/office/drawing/2014/main" id="{BC6060AC-9FBE-8594-845D-59BB89B73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453" y="938784"/>
            <a:ext cx="4097763" cy="2757922"/>
          </a:xfrm>
          <a:prstGeom prst="rect">
            <a:avLst/>
          </a:prstGeom>
        </p:spPr>
      </p:pic>
      <p:pic>
        <p:nvPicPr>
          <p:cNvPr id="13" name="Picture 12" descr="Chart, scatter chart&#10;&#10;Description automatically generated">
            <a:extLst>
              <a:ext uri="{FF2B5EF4-FFF2-40B4-BE49-F238E27FC236}">
                <a16:creationId xmlns:a16="http://schemas.microsoft.com/office/drawing/2014/main" id="{B8834728-ED81-228A-CCB1-B4E264CC7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2500" y="932812"/>
            <a:ext cx="4054629" cy="2757922"/>
          </a:xfrm>
          <a:prstGeom prst="rect">
            <a:avLst/>
          </a:prstGeom>
        </p:spPr>
      </p:pic>
      <p:pic>
        <p:nvPicPr>
          <p:cNvPr id="15" name="Picture 14" descr="Table&#10;&#10;Description automatically generated">
            <a:extLst>
              <a:ext uri="{FF2B5EF4-FFF2-40B4-BE49-F238E27FC236}">
                <a16:creationId xmlns:a16="http://schemas.microsoft.com/office/drawing/2014/main" id="{53C8EA0D-181F-3212-65BB-AA32606747A8}"/>
              </a:ext>
            </a:extLst>
          </p:cNvPr>
          <p:cNvPicPr>
            <a:picLocks noChangeAspect="1"/>
          </p:cNvPicPr>
          <p:nvPr/>
        </p:nvPicPr>
        <p:blipFill rotWithShape="1">
          <a:blip r:embed="rId6">
            <a:extLst>
              <a:ext uri="{28A0092B-C50C-407E-A947-70E740481C1C}">
                <a14:useLocalDpi xmlns:a14="http://schemas.microsoft.com/office/drawing/2010/main" val="0"/>
              </a:ext>
            </a:extLst>
          </a:blip>
          <a:srcRect r="1953" b="76293"/>
          <a:stretch/>
        </p:blipFill>
        <p:spPr>
          <a:xfrm>
            <a:off x="548166" y="3831587"/>
            <a:ext cx="3671570" cy="1037532"/>
          </a:xfrm>
          <a:prstGeom prst="rect">
            <a:avLst/>
          </a:prstGeom>
        </p:spPr>
      </p:pic>
      <p:pic>
        <p:nvPicPr>
          <p:cNvPr id="17" name="Picture 16" descr="Table&#10;&#10;Description automatically generated">
            <a:extLst>
              <a:ext uri="{FF2B5EF4-FFF2-40B4-BE49-F238E27FC236}">
                <a16:creationId xmlns:a16="http://schemas.microsoft.com/office/drawing/2014/main" id="{967E6829-247E-1EBA-8962-28C31201E230}"/>
              </a:ext>
            </a:extLst>
          </p:cNvPr>
          <p:cNvPicPr>
            <a:picLocks noChangeAspect="1"/>
          </p:cNvPicPr>
          <p:nvPr/>
        </p:nvPicPr>
        <p:blipFill rotWithShape="1">
          <a:blip r:embed="rId7">
            <a:extLst>
              <a:ext uri="{28A0092B-C50C-407E-A947-70E740481C1C}">
                <a14:useLocalDpi xmlns:a14="http://schemas.microsoft.com/office/drawing/2010/main" val="0"/>
              </a:ext>
            </a:extLst>
          </a:blip>
          <a:srcRect l="1" r="496" b="76305"/>
          <a:stretch/>
        </p:blipFill>
        <p:spPr>
          <a:xfrm>
            <a:off x="4378706" y="3817371"/>
            <a:ext cx="3826510" cy="1051748"/>
          </a:xfrm>
          <a:prstGeom prst="rect">
            <a:avLst/>
          </a:prstGeom>
        </p:spPr>
      </p:pic>
      <p:pic>
        <p:nvPicPr>
          <p:cNvPr id="19" name="Picture 18" descr="Table&#10;&#10;Description automatically generated">
            <a:extLst>
              <a:ext uri="{FF2B5EF4-FFF2-40B4-BE49-F238E27FC236}">
                <a16:creationId xmlns:a16="http://schemas.microsoft.com/office/drawing/2014/main" id="{E45E11DE-BCEA-6453-6108-B47207167433}"/>
              </a:ext>
            </a:extLst>
          </p:cNvPr>
          <p:cNvPicPr>
            <a:picLocks noChangeAspect="1"/>
          </p:cNvPicPr>
          <p:nvPr/>
        </p:nvPicPr>
        <p:blipFill rotWithShape="1">
          <a:blip r:embed="rId8">
            <a:extLst>
              <a:ext uri="{28A0092B-C50C-407E-A947-70E740481C1C}">
                <a14:useLocalDpi xmlns:a14="http://schemas.microsoft.com/office/drawing/2010/main" val="0"/>
              </a:ext>
            </a:extLst>
          </a:blip>
          <a:srcRect r="265" b="76337"/>
          <a:stretch/>
        </p:blipFill>
        <p:spPr>
          <a:xfrm>
            <a:off x="8399165" y="3809793"/>
            <a:ext cx="3707964" cy="1045110"/>
          </a:xfrm>
          <a:prstGeom prst="rect">
            <a:avLst/>
          </a:prstGeom>
        </p:spPr>
      </p:pic>
      <p:sp>
        <p:nvSpPr>
          <p:cNvPr id="20" name="Doughnut 19">
            <a:extLst>
              <a:ext uri="{FF2B5EF4-FFF2-40B4-BE49-F238E27FC236}">
                <a16:creationId xmlns:a16="http://schemas.microsoft.com/office/drawing/2014/main" id="{C07C2E35-F528-D232-BAAC-506ED023E410}"/>
              </a:ext>
            </a:extLst>
          </p:cNvPr>
          <p:cNvSpPr/>
          <p:nvPr/>
        </p:nvSpPr>
        <p:spPr>
          <a:xfrm>
            <a:off x="3722585" y="3981890"/>
            <a:ext cx="462172" cy="700916"/>
          </a:xfrm>
          <a:prstGeom prst="donut">
            <a:avLst>
              <a:gd name="adj" fmla="val 5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21" name="Doughnut 20">
            <a:extLst>
              <a:ext uri="{FF2B5EF4-FFF2-40B4-BE49-F238E27FC236}">
                <a16:creationId xmlns:a16="http://schemas.microsoft.com/office/drawing/2014/main" id="{D244B898-B4BB-2317-DB32-0B8564291A4E}"/>
              </a:ext>
            </a:extLst>
          </p:cNvPr>
          <p:cNvSpPr/>
          <p:nvPr/>
        </p:nvSpPr>
        <p:spPr>
          <a:xfrm>
            <a:off x="7657139" y="3925688"/>
            <a:ext cx="462172" cy="700916"/>
          </a:xfrm>
          <a:prstGeom prst="donut">
            <a:avLst>
              <a:gd name="adj" fmla="val 5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22" name="Doughnut 21">
            <a:extLst>
              <a:ext uri="{FF2B5EF4-FFF2-40B4-BE49-F238E27FC236}">
                <a16:creationId xmlns:a16="http://schemas.microsoft.com/office/drawing/2014/main" id="{2005A854-A9EC-B53F-DCBF-7A94B25E76FA}"/>
              </a:ext>
            </a:extLst>
          </p:cNvPr>
          <p:cNvSpPr/>
          <p:nvPr/>
        </p:nvSpPr>
        <p:spPr>
          <a:xfrm>
            <a:off x="11565472" y="3925688"/>
            <a:ext cx="462172" cy="700916"/>
          </a:xfrm>
          <a:prstGeom prst="donut">
            <a:avLst>
              <a:gd name="adj" fmla="val 54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23" name="Subtitle 2">
            <a:extLst>
              <a:ext uri="{FF2B5EF4-FFF2-40B4-BE49-F238E27FC236}">
                <a16:creationId xmlns:a16="http://schemas.microsoft.com/office/drawing/2014/main" id="{78F50ADE-43C0-97A4-A0F1-C8D7182E8CBC}"/>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Tree>
    <p:extLst>
      <p:ext uri="{BB962C8B-B14F-4D97-AF65-F5344CB8AC3E}">
        <p14:creationId xmlns:p14="http://schemas.microsoft.com/office/powerpoint/2010/main" val="116238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FBDD83-ACA1-6A9F-2E9C-833BD0B0065D}"/>
              </a:ext>
            </a:extLst>
          </p:cNvPr>
          <p:cNvSpPr/>
          <p:nvPr/>
        </p:nvSpPr>
        <p:spPr>
          <a:xfrm>
            <a:off x="2708031" y="224417"/>
            <a:ext cx="6096000" cy="5859168"/>
          </a:xfrm>
          <a:prstGeom prst="rect">
            <a:avLst/>
          </a:prstGeom>
        </p:spPr>
        <p:txBody>
          <a:bodyPr>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2.4:</a:t>
            </a:r>
            <a:r>
              <a:rPr lang="en-US" i="1" dirty="0">
                <a:latin typeface="Arial" panose="020B0604020202020204" pitchFamily="34" charset="0"/>
                <a:ea typeface="Times New Roman" panose="02020603050405020304" pitchFamily="18" charset="0"/>
              </a:rPr>
              <a:t> First findings</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31D68516-3258-B4DB-1C1E-7A1F4A27E981}"/>
              </a:ext>
            </a:extLst>
          </p:cNvPr>
          <p:cNvSpPr txBox="1"/>
          <p:nvPr/>
        </p:nvSpPr>
        <p:spPr>
          <a:xfrm>
            <a:off x="13179552" y="463296"/>
            <a:ext cx="0" cy="0"/>
          </a:xfrm>
          <a:prstGeom prst="rect">
            <a:avLst/>
          </a:prstGeom>
          <a:noFill/>
        </p:spPr>
        <p:txBody>
          <a:bodyPr wrap="none" lIns="0" tIns="0" rIns="0" bIns="0" rtlCol="0" anchor="t" anchorCtr="0">
            <a:noAutofit/>
          </a:bodyPr>
          <a:lstStyle/>
          <a:p>
            <a:pPr algn="l"/>
            <a:endParaRPr lang="en-ES" sz="2400"/>
          </a:p>
        </p:txBody>
      </p:sp>
      <p:sp>
        <p:nvSpPr>
          <p:cNvPr id="10" name="Rectangle 9">
            <a:extLst>
              <a:ext uri="{FF2B5EF4-FFF2-40B4-BE49-F238E27FC236}">
                <a16:creationId xmlns:a16="http://schemas.microsoft.com/office/drawing/2014/main" id="{A4B61174-7276-95AA-7256-2F88CF54EB2E}"/>
              </a:ext>
            </a:extLst>
          </p:cNvPr>
          <p:cNvSpPr/>
          <p:nvPr/>
        </p:nvSpPr>
        <p:spPr>
          <a:xfrm>
            <a:off x="616455" y="774415"/>
            <a:ext cx="10847412" cy="4675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300" b="1" dirty="0">
              <a:solidFill>
                <a:schemeClr val="tx1"/>
              </a:solidFill>
            </a:endParaRPr>
          </a:p>
          <a:p>
            <a:r>
              <a:rPr lang="en-GB" sz="1300" b="1" dirty="0">
                <a:solidFill>
                  <a:schemeClr val="tx1"/>
                </a:solidFill>
              </a:rPr>
              <a:t>GENERAL FINDINGS  FROM FILE turtle_review</a:t>
            </a:r>
          </a:p>
          <a:p>
            <a:endParaRPr lang="en-GB" sz="1300" dirty="0">
              <a:solidFill>
                <a:schemeClr val="tx1"/>
              </a:solidFill>
            </a:endParaRPr>
          </a:p>
          <a:p>
            <a:pPr marL="285750" indent="-285750">
              <a:buFontTx/>
              <a:buChar char="-"/>
            </a:pPr>
            <a:r>
              <a:rPr lang="en-GB" sz="1300" dirty="0">
                <a:solidFill>
                  <a:schemeClr val="tx1"/>
                </a:solidFill>
              </a:rPr>
              <a:t>Loyalty analysis:</a:t>
            </a:r>
          </a:p>
          <a:p>
            <a:pPr marL="742950" lvl="1" indent="-285750">
              <a:buFontTx/>
              <a:buChar char="-"/>
            </a:pPr>
            <a:r>
              <a:rPr lang="en-GB" sz="1300" dirty="0">
                <a:solidFill>
                  <a:schemeClr val="tx1"/>
                </a:solidFill>
              </a:rPr>
              <a:t>There is a slight correlation between spending and remuneration with loyalty (Adjusted R Squared measure 0.45 (spending) and 0.37 (remuneration)) but almost no correlation with age (R2 0.001)). These values suggest a weak correlation between loyalty and spending/remuneration, and no correlation between loyalty/age. Recommendation to the client would be investigating different variables such as customer satisfaction scores.</a:t>
            </a:r>
            <a:endParaRPr lang="en-GB" sz="1300" b="1" dirty="0">
              <a:solidFill>
                <a:schemeClr val="tx1"/>
              </a:solidFill>
            </a:endParaRPr>
          </a:p>
          <a:p>
            <a:endParaRPr lang="en-GB" sz="1300" b="1" dirty="0">
              <a:solidFill>
                <a:schemeClr val="tx1"/>
              </a:solidFill>
            </a:endParaRPr>
          </a:p>
          <a:p>
            <a:r>
              <a:rPr lang="en-GB" sz="1300" b="1" dirty="0">
                <a:solidFill>
                  <a:schemeClr val="tx1"/>
                </a:solidFill>
              </a:rPr>
              <a:t>FINDINGS FROM FILE covid_19_uk_cases.csv </a:t>
            </a:r>
          </a:p>
          <a:p>
            <a:endParaRPr lang="en-GB" sz="1300" dirty="0">
              <a:solidFill>
                <a:schemeClr val="tx1"/>
              </a:solidFill>
            </a:endParaRPr>
          </a:p>
          <a:p>
            <a:pPr marL="285750" indent="-285750">
              <a:buFontTx/>
              <a:buChar char="-"/>
            </a:pPr>
            <a:r>
              <a:rPr lang="en-GB" sz="1300" dirty="0">
                <a:solidFill>
                  <a:schemeClr val="tx1"/>
                </a:solidFill>
              </a:rPr>
              <a:t>Data cumulative already so no need for extra cumulative calculations</a:t>
            </a:r>
          </a:p>
          <a:p>
            <a:pPr marL="285750" indent="-285750">
              <a:buFontTx/>
              <a:buChar char="-"/>
            </a:pPr>
            <a:r>
              <a:rPr lang="en-GB" sz="1300" dirty="0">
                <a:solidFill>
                  <a:schemeClr val="tx1"/>
                </a:solidFill>
              </a:rPr>
              <a:t>1st case reported in Gibraltar 2020-03-03</a:t>
            </a:r>
          </a:p>
          <a:p>
            <a:pPr marL="285750" indent="-285750">
              <a:buFontTx/>
              <a:buChar char="-"/>
            </a:pPr>
            <a:r>
              <a:rPr lang="en-GB" sz="1300" dirty="0">
                <a:solidFill>
                  <a:schemeClr val="tx1"/>
                </a:solidFill>
              </a:rPr>
              <a:t>Data available only until 14 Oct 2021</a:t>
            </a:r>
          </a:p>
          <a:p>
            <a:pPr marL="285750" indent="-285750">
              <a:buFontTx/>
              <a:buChar char="-"/>
            </a:pPr>
            <a:r>
              <a:rPr lang="en-GB" sz="1300" dirty="0">
                <a:solidFill>
                  <a:schemeClr val="tx1"/>
                </a:solidFill>
              </a:rPr>
              <a:t>Peak in year 2020: 31 December 2040 reported cases; peak 2021: increase of 280% with 5727 reported cases on 14 October (Figure 2.1)</a:t>
            </a:r>
          </a:p>
          <a:p>
            <a:pPr marL="285750" indent="-285750">
              <a:buFontTx/>
              <a:buChar char="-"/>
            </a:pPr>
            <a:r>
              <a:rPr lang="en-GB" sz="1300" dirty="0">
                <a:solidFill>
                  <a:schemeClr val="tx1"/>
                </a:solidFill>
              </a:rPr>
              <a:t>Others’ region may be outlier on ‘Deaths’ (138,237) and ‘Cases’ (8,317,439) columns as very out of range with rest of the regions</a:t>
            </a:r>
          </a:p>
          <a:p>
            <a:br>
              <a:rPr lang="en-GB" sz="1300" dirty="0">
                <a:solidFill>
                  <a:schemeClr val="tx1"/>
                </a:solidFill>
              </a:rPr>
            </a:br>
            <a:r>
              <a:rPr lang="en-GB" sz="1300" b="1" dirty="0">
                <a:solidFill>
                  <a:schemeClr val="tx1"/>
                </a:solidFill>
              </a:rPr>
              <a:t>FINDINGS FROM FILE covid_19_uk_vaccinated.csv</a:t>
            </a:r>
            <a:br>
              <a:rPr lang="en-GB" sz="1300" dirty="0">
                <a:solidFill>
                  <a:schemeClr val="tx1"/>
                </a:solidFill>
              </a:rPr>
            </a:br>
            <a:endParaRPr lang="en-GB" sz="1300" dirty="0">
              <a:solidFill>
                <a:schemeClr val="tx1"/>
              </a:solidFill>
            </a:endParaRPr>
          </a:p>
          <a:p>
            <a:pPr marL="285750" indent="-285750">
              <a:buFontTx/>
              <a:buChar char="-"/>
            </a:pPr>
            <a:r>
              <a:rPr lang="en-GB" sz="1300" dirty="0">
                <a:solidFill>
                  <a:schemeClr val="tx1"/>
                </a:solidFill>
              </a:rPr>
              <a:t>First vaccinations on 2021-01-11</a:t>
            </a:r>
          </a:p>
          <a:p>
            <a:pPr marL="285750" indent="-285750">
              <a:buFontTx/>
              <a:buChar char="-"/>
            </a:pPr>
            <a:r>
              <a:rPr lang="en-GB" sz="1300" dirty="0">
                <a:solidFill>
                  <a:schemeClr val="tx1"/>
                </a:solidFill>
              </a:rPr>
              <a:t>Data quality questions as possible discrepancies on vaccination info vs real population uncovered: i.e., Gibraltar, 5,606,041 complete vaccination cycle (CVC) on total population of Gibraltar of 33,691 (Figure 2.2) (Source: https://datatopics.worldbank.org/). Cumulative deaths in line with real data (Figure 2.3) (Source: DataCommons.org)</a:t>
            </a:r>
          </a:p>
          <a:p>
            <a:pPr marL="285750" indent="-285750">
              <a:buFontTx/>
              <a:buChar char="-"/>
            </a:pPr>
            <a:r>
              <a:rPr lang="en-GB" sz="1300" dirty="0">
                <a:solidFill>
                  <a:schemeClr val="tx1"/>
                </a:solidFill>
              </a:rPr>
              <a:t>CVC percentage (95.5%) consistent across all United Kingdom provinces</a:t>
            </a:r>
          </a:p>
        </p:txBody>
      </p:sp>
      <p:sp>
        <p:nvSpPr>
          <p:cNvPr id="12" name="Subtitle 2">
            <a:extLst>
              <a:ext uri="{FF2B5EF4-FFF2-40B4-BE49-F238E27FC236}">
                <a16:creationId xmlns:a16="http://schemas.microsoft.com/office/drawing/2014/main" id="{2C5CF57C-7978-7D94-14A5-2CF8A4B4AD84}"/>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spTree>
    <p:extLst>
      <p:ext uri="{BB962C8B-B14F-4D97-AF65-F5344CB8AC3E}">
        <p14:creationId xmlns:p14="http://schemas.microsoft.com/office/powerpoint/2010/main" val="38631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FAE096-CFD9-944F-98F4-56417B68B0BF}"/>
              </a:ext>
            </a:extLst>
          </p:cNvPr>
          <p:cNvSpPr/>
          <p:nvPr/>
        </p:nvSpPr>
        <p:spPr>
          <a:xfrm>
            <a:off x="350196" y="6177872"/>
            <a:ext cx="2529191" cy="55422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descr="Shape, circle&#10;&#10;Description automatically generated">
            <a:extLst>
              <a:ext uri="{FF2B5EF4-FFF2-40B4-BE49-F238E27FC236}">
                <a16:creationId xmlns:a16="http://schemas.microsoft.com/office/drawing/2014/main" id="{12FE384A-7C07-7741-92CA-330981D6DE3A}"/>
              </a:ext>
            </a:extLst>
          </p:cNvPr>
          <p:cNvPicPr>
            <a:picLocks noChangeAspect="1"/>
          </p:cNvPicPr>
          <p:nvPr/>
        </p:nvPicPr>
        <p:blipFill>
          <a:blip r:embed="rId2"/>
          <a:stretch>
            <a:fillRect/>
          </a:stretch>
        </p:blipFill>
        <p:spPr>
          <a:xfrm>
            <a:off x="535697" y="6135586"/>
            <a:ext cx="560069" cy="554223"/>
          </a:xfrm>
          <a:prstGeom prst="rect">
            <a:avLst/>
          </a:prstGeom>
        </p:spPr>
      </p:pic>
      <p:sp>
        <p:nvSpPr>
          <p:cNvPr id="5" name="Rectangle 4">
            <a:extLst>
              <a:ext uri="{FF2B5EF4-FFF2-40B4-BE49-F238E27FC236}">
                <a16:creationId xmlns:a16="http://schemas.microsoft.com/office/drawing/2014/main" id="{29CB2FA8-952D-9541-A292-0284FD0C36F0}"/>
              </a:ext>
            </a:extLst>
          </p:cNvPr>
          <p:cNvSpPr/>
          <p:nvPr/>
        </p:nvSpPr>
        <p:spPr>
          <a:xfrm>
            <a:off x="350196" y="6135586"/>
            <a:ext cx="927761" cy="596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6C11435-E97B-21FD-C288-5AC6889B7DBA}"/>
              </a:ext>
            </a:extLst>
          </p:cNvPr>
          <p:cNvSpPr/>
          <p:nvPr/>
        </p:nvSpPr>
        <p:spPr>
          <a:xfrm>
            <a:off x="228196" y="224417"/>
            <a:ext cx="11232284" cy="5859233"/>
          </a:xfrm>
          <a:prstGeom prst="rect">
            <a:avLst/>
          </a:prstGeom>
        </p:spPr>
        <p:txBody>
          <a:bodyPr wrap="square">
            <a:spAutoFit/>
          </a:bodyPr>
          <a:lstStyle/>
          <a:p>
            <a:pPr marL="228600" algn="ctr">
              <a:lnSpc>
                <a:spcPct val="150000"/>
              </a:lnSpc>
            </a:pPr>
            <a:r>
              <a:rPr lang="en-US" i="1" u="sng" dirty="0">
                <a:latin typeface="Arial" panose="020B0604020202020204" pitchFamily="34" charset="0"/>
                <a:ea typeface="Times New Roman" panose="02020603050405020304" pitchFamily="18" charset="0"/>
              </a:rPr>
              <a:t>Figure 2.4:</a:t>
            </a:r>
            <a:r>
              <a:rPr lang="en-US" i="1" dirty="0">
                <a:latin typeface="Arial" panose="020B0604020202020204" pitchFamily="34" charset="0"/>
                <a:ea typeface="Times New Roman" panose="02020603050405020304" pitchFamily="18" charset="0"/>
              </a:rPr>
              <a:t> Remuneration/spending score Seaborn study: regression scatterplot</a:t>
            </a:r>
            <a:endParaRPr lang="en-GB" sz="2800" dirty="0">
              <a:latin typeface="Times New Roman" panose="02020603050405020304" pitchFamily="18"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endParaRPr lang="en-US" i="1" dirty="0">
              <a:latin typeface="Arial" panose="020B0604020202020204" pitchFamily="34" charset="0"/>
              <a:ea typeface="Times New Roman" panose="02020603050405020304" pitchFamily="18" charset="0"/>
            </a:endParaRPr>
          </a:p>
          <a:p>
            <a:pPr algn="ctr">
              <a:lnSpc>
                <a:spcPct val="150000"/>
              </a:lnSpc>
            </a:pPr>
            <a:r>
              <a:rPr lang="en-US" i="1" dirty="0">
                <a:latin typeface="Arial" panose="020B0604020202020204" pitchFamily="34" charset="0"/>
                <a:ea typeface="Times New Roman" panose="02020603050405020304" pitchFamily="18" charset="0"/>
              </a:rPr>
              <a:t>Source: Javier Conde (2022)</a:t>
            </a:r>
            <a:endParaRPr lang="en-GB" sz="2800" dirty="0">
              <a:effectLst/>
              <a:latin typeface="Times New Roman" panose="02020603050405020304" pitchFamily="18" charset="0"/>
              <a:ea typeface="Times New Roman" panose="02020603050405020304" pitchFamily="18" charset="0"/>
            </a:endParaRPr>
          </a:p>
        </p:txBody>
      </p:sp>
      <p:sp>
        <p:nvSpPr>
          <p:cNvPr id="10" name="Subtitle 2">
            <a:extLst>
              <a:ext uri="{FF2B5EF4-FFF2-40B4-BE49-F238E27FC236}">
                <a16:creationId xmlns:a16="http://schemas.microsoft.com/office/drawing/2014/main" id="{7B4E7F4E-A763-B741-6A87-F291EBB3F0FF}"/>
              </a:ext>
            </a:extLst>
          </p:cNvPr>
          <p:cNvSpPr txBox="1">
            <a:spLocks/>
          </p:cNvSpPr>
          <p:nvPr/>
        </p:nvSpPr>
        <p:spPr>
          <a:xfrm>
            <a:off x="424019" y="6135586"/>
            <a:ext cx="11232284" cy="971700"/>
          </a:xfrm>
          <a:prstGeom prst="rect">
            <a:avLst/>
          </a:prstGeom>
        </p:spPr>
        <p:txBody>
          <a:bodyPr vert="horz" lIns="0" tIns="0" rIns="0" bIns="0" rtlCol="0" anchor="t">
            <a:noAutofit/>
          </a:bodyPr>
          <a:lstStyle>
            <a:lvl1pPr marL="432000" indent="-432000" algn="l" defTabSz="126000" rtl="0" eaLnBrk="1" latinLnBrk="0" hangingPunct="1">
              <a:lnSpc>
                <a:spcPct val="110000"/>
              </a:lnSpc>
              <a:spcBef>
                <a:spcPts val="0"/>
              </a:spcBef>
              <a:spcAft>
                <a:spcPts val="120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1pPr>
            <a:lvl2pPr marL="864000" indent="-432000" algn="l" defTabSz="126000" rtl="0" eaLnBrk="1" latinLnBrk="0" hangingPunct="1">
              <a:lnSpc>
                <a:spcPct val="110000"/>
              </a:lnSpc>
              <a:spcBef>
                <a:spcPts val="0"/>
              </a:spcBef>
              <a:spcAft>
                <a:spcPts val="100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2pPr>
            <a:lvl3pPr marL="864000" indent="-432000" algn="l" defTabSz="126000" rtl="0" eaLnBrk="1" latinLnBrk="0" hangingPunct="1">
              <a:lnSpc>
                <a:spcPct val="110000"/>
              </a:lnSpc>
              <a:spcBef>
                <a:spcPts val="0"/>
              </a:spcBef>
              <a:spcAft>
                <a:spcPts val="1000"/>
              </a:spcAft>
              <a:buClrTx/>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3pPr>
            <a:lvl4pPr marL="432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defRPr sz="2400" kern="1200" spc="-10" baseline="0">
                <a:solidFill>
                  <a:schemeClr val="tx1"/>
                </a:solidFill>
                <a:latin typeface="+mn-lt"/>
                <a:ea typeface="+mn-ea"/>
                <a:cs typeface="+mn-cs"/>
              </a:defRPr>
            </a:lvl4pPr>
            <a:lvl5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5pPr>
            <a:lvl6pPr marL="864000" indent="-432000" algn="l" defTabSz="126000" rtl="0" eaLnBrk="1" latinLnBrk="0" hangingPunct="1">
              <a:lnSpc>
                <a:spcPct val="110000"/>
              </a:lnSpc>
              <a:spcBef>
                <a:spcPts val="0"/>
              </a:spcBef>
              <a:spcAft>
                <a:spcPts val="0"/>
              </a:spcAft>
              <a:buClr>
                <a:schemeClr val="tx1"/>
              </a:buClr>
              <a:buSzPct val="80000"/>
              <a:buFont typeface="Wingdings 2" panose="05020102010507070707" pitchFamily="18" charset="2"/>
              <a:buChar char="£"/>
              <a:tabLst>
                <a:tab pos="126000" algn="l"/>
              </a:tabLst>
              <a:defRPr sz="2400" kern="1200" spc="-10" baseline="0">
                <a:solidFill>
                  <a:schemeClr val="tx1"/>
                </a:solidFill>
                <a:latin typeface="+mn-lt"/>
                <a:ea typeface="+mn-ea"/>
                <a:cs typeface="+mn-cs"/>
              </a:defRPr>
            </a:lvl6pPr>
            <a:lvl7pPr marL="432000" indent="-432000" algn="l" defTabSz="126000" rtl="0" eaLnBrk="1" latinLnBrk="0" hangingPunct="1">
              <a:lnSpc>
                <a:spcPct val="110000"/>
              </a:lnSpc>
              <a:spcBef>
                <a:spcPts val="0"/>
              </a:spcBef>
              <a:buFont typeface="+mj-lt"/>
              <a:buAutoNum type="arabicPeriod"/>
              <a:tabLst>
                <a:tab pos="126000" algn="l"/>
              </a:tabLst>
              <a:defRPr sz="2400" kern="1200" spc="-10" baseline="0">
                <a:solidFill>
                  <a:schemeClr val="tx1"/>
                </a:solidFill>
                <a:latin typeface="+mn-lt"/>
                <a:ea typeface="+mn-ea"/>
                <a:cs typeface="+mn-cs"/>
              </a:defRPr>
            </a:lvl7pPr>
            <a:lvl8pPr marL="0" indent="0" algn="l" defTabSz="126000" rtl="0" eaLnBrk="1" latinLnBrk="0" hangingPunct="1">
              <a:lnSpc>
                <a:spcPct val="110000"/>
              </a:lnSpc>
              <a:spcBef>
                <a:spcPts val="0"/>
              </a:spcBef>
              <a:buFont typeface="Arial" panose="020B0604020202020204" pitchFamily="34" charset="0"/>
              <a:buNone/>
              <a:tabLst>
                <a:tab pos="126000" algn="l"/>
              </a:tabLst>
              <a:defRPr sz="2400" b="1" kern="1200" spc="-10" baseline="0">
                <a:solidFill>
                  <a:schemeClr val="tx1"/>
                </a:solidFill>
                <a:latin typeface="+mn-lt"/>
                <a:ea typeface="+mn-ea"/>
                <a:cs typeface="+mn-cs"/>
              </a:defRPr>
            </a:lvl8pPr>
            <a:lvl9pPr marL="0" indent="0" algn="l" defTabSz="126000" rtl="0" eaLnBrk="1" latinLnBrk="0" hangingPunct="1">
              <a:lnSpc>
                <a:spcPct val="110000"/>
              </a:lnSpc>
              <a:spcBef>
                <a:spcPts val="0"/>
              </a:spcBef>
              <a:buFont typeface="Arial" panose="020B0604020202020204" pitchFamily="34" charset="0"/>
              <a:buNone/>
              <a:tabLst>
                <a:tab pos="126000" algn="l"/>
              </a:tabLst>
              <a:defRPr sz="2400" kern="1200" spc="-10" baseline="0">
                <a:solidFill>
                  <a:schemeClr val="tx1"/>
                </a:solidFill>
                <a:latin typeface="+mn-lt"/>
                <a:ea typeface="+mn-ea"/>
                <a:cs typeface="+mn-cs"/>
              </a:defRPr>
            </a:lvl9pPr>
          </a:lstStyle>
          <a:p>
            <a:pPr marL="0" indent="0">
              <a:buNone/>
            </a:pPr>
            <a:r>
              <a:rPr lang="en-GB" sz="1600" i="1" dirty="0"/>
              <a:t>Javier Conde | 12</a:t>
            </a:r>
            <a:r>
              <a:rPr lang="en-GB" sz="1600" i="1" baseline="30000" dirty="0"/>
              <a:t>th</a:t>
            </a:r>
            <a:r>
              <a:rPr lang="en-GB" sz="1600" i="1" dirty="0"/>
              <a:t> September 2022</a:t>
            </a:r>
          </a:p>
        </p:txBody>
      </p:sp>
      <p:pic>
        <p:nvPicPr>
          <p:cNvPr id="16" name="Picture 15" descr="Chart, scatter chart&#10;&#10;Description automatically generated">
            <a:extLst>
              <a:ext uri="{FF2B5EF4-FFF2-40B4-BE49-F238E27FC236}">
                <a16:creationId xmlns:a16="http://schemas.microsoft.com/office/drawing/2014/main" id="{B427AE13-8922-0CE6-6FA3-A6F954FD7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62" y="774350"/>
            <a:ext cx="4037281" cy="3708317"/>
          </a:xfrm>
          <a:prstGeom prst="rect">
            <a:avLst/>
          </a:prstGeom>
        </p:spPr>
      </p:pic>
      <p:pic>
        <p:nvPicPr>
          <p:cNvPr id="18" name="Picture 17" descr="Text&#10;&#10;Description automatically generated">
            <a:extLst>
              <a:ext uri="{FF2B5EF4-FFF2-40B4-BE49-F238E27FC236}">
                <a16:creationId xmlns:a16="http://schemas.microsoft.com/office/drawing/2014/main" id="{713A048E-42E2-DFB0-16CC-142B5D5A1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056" y="4482667"/>
            <a:ext cx="8878564" cy="1277727"/>
          </a:xfrm>
          <a:prstGeom prst="rect">
            <a:avLst/>
          </a:prstGeom>
        </p:spPr>
      </p:pic>
    </p:spTree>
    <p:extLst>
      <p:ext uri="{BB962C8B-B14F-4D97-AF65-F5344CB8AC3E}">
        <p14:creationId xmlns:p14="http://schemas.microsoft.com/office/powerpoint/2010/main" val="4293202610"/>
      </p:ext>
    </p:extLst>
  </p:cSld>
  <p:clrMapOvr>
    <a:masterClrMapping/>
  </p:clrMapOvr>
</p:sld>
</file>

<file path=ppt/theme/theme1.xml><?xml version="1.0" encoding="utf-8"?>
<a:theme xmlns:a="http://schemas.openxmlformats.org/drawingml/2006/main" name="UAL Theme">
  <a:themeElements>
    <a:clrScheme name="UAL">
      <a:dk1>
        <a:srgbClr val="000000"/>
      </a:dk1>
      <a:lt1>
        <a:srgbClr val="FFFFFF"/>
      </a:lt1>
      <a:dk2>
        <a:srgbClr val="FFD022"/>
      </a:dk2>
      <a:lt2>
        <a:srgbClr val="E71657"/>
      </a:lt2>
      <a:accent1>
        <a:srgbClr val="FF8500"/>
      </a:accent1>
      <a:accent2>
        <a:srgbClr val="9E65FB"/>
      </a:accent2>
      <a:accent3>
        <a:srgbClr val="20BCFF"/>
      </a:accent3>
      <a:accent4>
        <a:srgbClr val="1F4EDC"/>
      </a:accent4>
      <a:accent5>
        <a:srgbClr val="00C73E"/>
      </a:accent5>
      <a:accent6>
        <a:srgbClr val="19A3A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chorCtr="0">
        <a:noAutofit/>
      </a:bodyPr>
      <a:lstStyle>
        <a:defPPr algn="l">
          <a:defRPr sz="2400" dirty="0" smtClean="0"/>
        </a:defPPr>
      </a:lstStyle>
    </a:txDef>
  </a:objectDefaults>
  <a:extraClrSchemeLst/>
  <a:extLst>
    <a:ext uri="{05A4C25C-085E-4340-85A3-A5531E510DB2}">
      <thm15:themeFamily xmlns:thm15="http://schemas.microsoft.com/office/thememl/2012/main" name="Presentation2" id="{A1CE7FB9-D79B-AE41-9E63-DE645A617876}" vid="{B418A23E-D958-AD41-8FCE-8472335123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E6FD8723CC5847A7FE7425C9B8BD82" ma:contentTypeVersion="12" ma:contentTypeDescription="Create a new document." ma:contentTypeScope="" ma:versionID="5c5645eea39d4a1e01d5af50e283fdd2">
  <xsd:schema xmlns:xsd="http://www.w3.org/2001/XMLSchema" xmlns:xs="http://www.w3.org/2001/XMLSchema" xmlns:p="http://schemas.microsoft.com/office/2006/metadata/properties" xmlns:ns2="8a4ba4df-95ed-4241-b54f-04803280e80d" xmlns:ns3="10f681cd-7b05-4387-997a-3889df02cc60" targetNamespace="http://schemas.microsoft.com/office/2006/metadata/properties" ma:root="true" ma:fieldsID="e0fae72e0dfc38515368dd092ff95479" ns2:_="" ns3:_="">
    <xsd:import namespace="8a4ba4df-95ed-4241-b54f-04803280e80d"/>
    <xsd:import namespace="10f681cd-7b05-4387-997a-3889df02cc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ba4df-95ed-4241-b54f-04803280e8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f681cd-7b05-4387-997a-3889df02cc6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29317F-2F4A-42DE-A1C0-3B31ECAA1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ba4df-95ed-4241-b54f-04803280e80d"/>
    <ds:schemaRef ds:uri="10f681cd-7b05-4387-997a-3889df02cc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C71C0E-110D-4433-9233-B4A830CD2EFC}">
  <ds:schemaRefs>
    <ds:schemaRef ds:uri="http://schemas.microsoft.com/sharepoint/v3/contenttype/forms"/>
  </ds:schemaRefs>
</ds:datastoreItem>
</file>

<file path=customXml/itemProps3.xml><?xml version="1.0" encoding="utf-8"?>
<ds:datastoreItem xmlns:ds="http://schemas.openxmlformats.org/officeDocument/2006/customXml" ds:itemID="{2122AF0A-C75B-47C2-82B4-D0D616E8E34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PowerPoint-Template-LCF-202101</Template>
  <TotalTime>51121</TotalTime>
  <Words>2052</Words>
  <Application>Microsoft Macintosh PowerPoint</Application>
  <PresentationFormat>Widescreen</PresentationFormat>
  <Paragraphs>651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Times New Roman</vt:lpstr>
      <vt:lpstr>Wingdings 2</vt:lpstr>
      <vt:lpstr>UAL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James Clark</dc:creator>
  <cp:lastModifiedBy>Javier Conde</cp:lastModifiedBy>
  <cp:revision>132</cp:revision>
  <dcterms:created xsi:type="dcterms:W3CDTF">2021-07-12T08:31:01Z</dcterms:created>
  <dcterms:modified xsi:type="dcterms:W3CDTF">2022-09-12T00:35:25Z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0x0101009CE6FD8723CC5847A7FE7425C9B8BD82</vt:lpwstr>
  </property>
</Properties>
</file>